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 id="2147483674" r:id="rId4"/>
    <p:sldMasterId id="2147483687" r:id="rId5"/>
  </p:sldMasterIdLst>
  <p:sldIdLst>
    <p:sldId id="256" r:id="rId6"/>
    <p:sldId id="257" r:id="rId7"/>
    <p:sldId id="328" r:id="rId8"/>
    <p:sldId id="329" r:id="rId9"/>
    <p:sldId id="330" r:id="rId10"/>
    <p:sldId id="331" r:id="rId11"/>
    <p:sldId id="258" r:id="rId12"/>
    <p:sldId id="332" r:id="rId13"/>
    <p:sldId id="394" r:id="rId14"/>
    <p:sldId id="455" r:id="rId15"/>
    <p:sldId id="456" r:id="rId16"/>
    <p:sldId id="457" r:id="rId17"/>
    <p:sldId id="458" r:id="rId18"/>
    <p:sldId id="459" r:id="rId19"/>
    <p:sldId id="462" r:id="rId20"/>
    <p:sldId id="463" r:id="rId21"/>
    <p:sldId id="464" r:id="rId22"/>
    <p:sldId id="465" r:id="rId23"/>
    <p:sldId id="466" r:id="rId24"/>
    <p:sldId id="467" r:id="rId25"/>
    <p:sldId id="468" r:id="rId26"/>
    <p:sldId id="469" r:id="rId27"/>
    <p:sldId id="470" r:id="rId28"/>
    <p:sldId id="471" r:id="rId29"/>
    <p:sldId id="472" r:id="rId30"/>
    <p:sldId id="493" r:id="rId31"/>
    <p:sldId id="494" r:id="rId32"/>
    <p:sldId id="509" r:id="rId33"/>
    <p:sldId id="511" r:id="rId34"/>
    <p:sldId id="512" r:id="rId35"/>
    <p:sldId id="513" r:id="rId36"/>
    <p:sldId id="515" r:id="rId37"/>
    <p:sldId id="516" r:id="rId38"/>
    <p:sldId id="517" r:id="rId39"/>
    <p:sldId id="519" r:id="rId40"/>
    <p:sldId id="520" r:id="rId41"/>
    <p:sldId id="521" r:id="rId42"/>
    <p:sldId id="522" r:id="rId43"/>
    <p:sldId id="523" r:id="rId44"/>
    <p:sldId id="524" r:id="rId45"/>
    <p:sldId id="525" r:id="rId46"/>
    <p:sldId id="526" r:id="rId47"/>
    <p:sldId id="527" r:id="rId48"/>
    <p:sldId id="528" r:id="rId49"/>
    <p:sldId id="529" r:id="rId50"/>
    <p:sldId id="530" r:id="rId51"/>
    <p:sldId id="531" r:id="rId52"/>
    <p:sldId id="532" r:id="rId53"/>
    <p:sldId id="533" r:id="rId54"/>
    <p:sldId id="534" r:id="rId55"/>
    <p:sldId id="535" r:id="rId56"/>
    <p:sldId id="536" r:id="rId57"/>
    <p:sldId id="537" r:id="rId58"/>
    <p:sldId id="538" r:id="rId59"/>
    <p:sldId id="539" r:id="rId60"/>
    <p:sldId id="540" r:id="rId61"/>
    <p:sldId id="541" r:id="rId62"/>
    <p:sldId id="542" r:id="rId63"/>
    <p:sldId id="543" r:id="rId64"/>
    <p:sldId id="544" r:id="rId65"/>
    <p:sldId id="545" r:id="rId66"/>
    <p:sldId id="546" r:id="rId67"/>
    <p:sldId id="547" r:id="rId68"/>
    <p:sldId id="548" r:id="rId69"/>
    <p:sldId id="549" r:id="rId70"/>
    <p:sldId id="550" r:id="rId71"/>
    <p:sldId id="551" r:id="rId72"/>
    <p:sldId id="552" r:id="rId73"/>
    <p:sldId id="553" r:id="rId74"/>
    <p:sldId id="554" r:id="rId75"/>
    <p:sldId id="556" r:id="rId76"/>
    <p:sldId id="558" r:id="rId77"/>
    <p:sldId id="559" r:id="rId78"/>
    <p:sldId id="560" r:id="rId79"/>
    <p:sldId id="561" r:id="rId80"/>
    <p:sldId id="562" r:id="rId81"/>
    <p:sldId id="563" r:id="rId82"/>
    <p:sldId id="564" r:id="rId83"/>
    <p:sldId id="565" r:id="rId84"/>
    <p:sldId id="566" r:id="rId85"/>
    <p:sldId id="567" r:id="rId86"/>
    <p:sldId id="568" r:id="rId87"/>
    <p:sldId id="569" r:id="rId88"/>
    <p:sldId id="570" r:id="rId89"/>
    <p:sldId id="571" r:id="rId90"/>
    <p:sldId id="572" r:id="rId91"/>
    <p:sldId id="574" r:id="rId92"/>
    <p:sldId id="575" r:id="rId93"/>
    <p:sldId id="576" r:id="rId94"/>
    <p:sldId id="578" r:id="rId95"/>
    <p:sldId id="579" r:id="rId96"/>
    <p:sldId id="580" r:id="rId97"/>
    <p:sldId id="581" r:id="rId98"/>
    <p:sldId id="582" r:id="rId99"/>
    <p:sldId id="583" r:id="rId100"/>
    <p:sldId id="584" r:id="rId101"/>
    <p:sldId id="325" r:id="rId102"/>
    <p:sldId id="585" r:id="rId103"/>
    <p:sldId id="587" r:id="rId104"/>
  </p:sldIdLst>
  <p:sldSz cx="9144000" cy="5143500" type="screen16x9"/>
  <p:notesSz cx="7559675" cy="10691495"/>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6200" cy="76200"/>
</p:viewPr>
</file>

<file path=ppt/_rels/presentation.xml.rels><?xml version="1.0" encoding="UTF-8" standalone="yes"?>
<Relationships xmlns="http://schemas.openxmlformats.org/package/2006/relationships"><Relationship Id="rId99" Type="http://schemas.openxmlformats.org/officeDocument/2006/relationships/slide" Target="slides/slide94.xml"/><Relationship Id="rId98" Type="http://schemas.openxmlformats.org/officeDocument/2006/relationships/slide" Target="slides/slide93.xml"/><Relationship Id="rId97" Type="http://schemas.openxmlformats.org/officeDocument/2006/relationships/slide" Target="slides/slide92.xml"/><Relationship Id="rId96" Type="http://schemas.openxmlformats.org/officeDocument/2006/relationships/slide" Target="slides/slide91.xml"/><Relationship Id="rId95" Type="http://schemas.openxmlformats.org/officeDocument/2006/relationships/slide" Target="slides/slide90.xml"/><Relationship Id="rId94" Type="http://schemas.openxmlformats.org/officeDocument/2006/relationships/slide" Target="slides/slide89.xml"/><Relationship Id="rId93" Type="http://schemas.openxmlformats.org/officeDocument/2006/relationships/slide" Target="slides/slide88.xml"/><Relationship Id="rId92" Type="http://schemas.openxmlformats.org/officeDocument/2006/relationships/slide" Target="slides/slide87.xml"/><Relationship Id="rId91" Type="http://schemas.openxmlformats.org/officeDocument/2006/relationships/slide" Target="slides/slide86.xml"/><Relationship Id="rId90" Type="http://schemas.openxmlformats.org/officeDocument/2006/relationships/slide" Target="slides/slide85.xml"/><Relationship Id="rId9" Type="http://schemas.openxmlformats.org/officeDocument/2006/relationships/slide" Target="slides/slide4.xml"/><Relationship Id="rId89" Type="http://schemas.openxmlformats.org/officeDocument/2006/relationships/slide" Target="slides/slide84.xml"/><Relationship Id="rId88" Type="http://schemas.openxmlformats.org/officeDocument/2006/relationships/slide" Target="slides/slide83.xml"/><Relationship Id="rId87" Type="http://schemas.openxmlformats.org/officeDocument/2006/relationships/slide" Target="slides/slide82.xml"/><Relationship Id="rId86" Type="http://schemas.openxmlformats.org/officeDocument/2006/relationships/slide" Target="slides/slide81.xml"/><Relationship Id="rId85" Type="http://schemas.openxmlformats.org/officeDocument/2006/relationships/slide" Target="slides/slide80.xml"/><Relationship Id="rId84" Type="http://schemas.openxmlformats.org/officeDocument/2006/relationships/slide" Target="slides/slide79.xml"/><Relationship Id="rId83" Type="http://schemas.openxmlformats.org/officeDocument/2006/relationships/slide" Target="slides/slide78.xml"/><Relationship Id="rId82" Type="http://schemas.openxmlformats.org/officeDocument/2006/relationships/slide" Target="slides/slide77.xml"/><Relationship Id="rId81" Type="http://schemas.openxmlformats.org/officeDocument/2006/relationships/slide" Target="slides/slide76.xml"/><Relationship Id="rId80" Type="http://schemas.openxmlformats.org/officeDocument/2006/relationships/slide" Target="slides/slide75.xml"/><Relationship Id="rId8" Type="http://schemas.openxmlformats.org/officeDocument/2006/relationships/slide" Target="slides/slide3.xml"/><Relationship Id="rId79" Type="http://schemas.openxmlformats.org/officeDocument/2006/relationships/slide" Target="slides/slide74.xml"/><Relationship Id="rId78" Type="http://schemas.openxmlformats.org/officeDocument/2006/relationships/slide" Target="slides/slide73.xml"/><Relationship Id="rId77" Type="http://schemas.openxmlformats.org/officeDocument/2006/relationships/slide" Target="slides/slide72.xml"/><Relationship Id="rId76" Type="http://schemas.openxmlformats.org/officeDocument/2006/relationships/slide" Target="slides/slide71.xml"/><Relationship Id="rId75" Type="http://schemas.openxmlformats.org/officeDocument/2006/relationships/slide" Target="slides/slide70.xml"/><Relationship Id="rId74" Type="http://schemas.openxmlformats.org/officeDocument/2006/relationships/slide" Target="slides/slide69.xml"/><Relationship Id="rId73" Type="http://schemas.openxmlformats.org/officeDocument/2006/relationships/slide" Target="slides/slide68.xml"/><Relationship Id="rId72" Type="http://schemas.openxmlformats.org/officeDocument/2006/relationships/slide" Target="slides/slide67.xml"/><Relationship Id="rId71" Type="http://schemas.openxmlformats.org/officeDocument/2006/relationships/slide" Target="slides/slide66.xml"/><Relationship Id="rId70" Type="http://schemas.openxmlformats.org/officeDocument/2006/relationships/slide" Target="slides/slide65.xml"/><Relationship Id="rId7" Type="http://schemas.openxmlformats.org/officeDocument/2006/relationships/slide" Target="slides/slide2.xml"/><Relationship Id="rId69" Type="http://schemas.openxmlformats.org/officeDocument/2006/relationships/slide" Target="slides/slide64.xml"/><Relationship Id="rId68" Type="http://schemas.openxmlformats.org/officeDocument/2006/relationships/slide" Target="slides/slide63.xml"/><Relationship Id="rId67" Type="http://schemas.openxmlformats.org/officeDocument/2006/relationships/slide" Target="slides/slide62.xml"/><Relationship Id="rId66" Type="http://schemas.openxmlformats.org/officeDocument/2006/relationships/slide" Target="slides/slide61.xml"/><Relationship Id="rId65" Type="http://schemas.openxmlformats.org/officeDocument/2006/relationships/slide" Target="slides/slide60.xml"/><Relationship Id="rId64" Type="http://schemas.openxmlformats.org/officeDocument/2006/relationships/slide" Target="slides/slide59.xml"/><Relationship Id="rId63" Type="http://schemas.openxmlformats.org/officeDocument/2006/relationships/slide" Target="slides/slide58.xml"/><Relationship Id="rId62" Type="http://schemas.openxmlformats.org/officeDocument/2006/relationships/slide" Target="slides/slide57.xml"/><Relationship Id="rId61" Type="http://schemas.openxmlformats.org/officeDocument/2006/relationships/slide" Target="slides/slide56.xml"/><Relationship Id="rId60" Type="http://schemas.openxmlformats.org/officeDocument/2006/relationships/slide" Target="slides/slide55.xml"/><Relationship Id="rId6" Type="http://schemas.openxmlformats.org/officeDocument/2006/relationships/slide" Target="slides/slide1.xml"/><Relationship Id="rId59" Type="http://schemas.openxmlformats.org/officeDocument/2006/relationships/slide" Target="slides/slide54.xml"/><Relationship Id="rId58" Type="http://schemas.openxmlformats.org/officeDocument/2006/relationships/slide" Target="slides/slide53.xml"/><Relationship Id="rId57" Type="http://schemas.openxmlformats.org/officeDocument/2006/relationships/slide" Target="slides/slide52.xml"/><Relationship Id="rId56" Type="http://schemas.openxmlformats.org/officeDocument/2006/relationships/slide" Target="slides/slide51.xml"/><Relationship Id="rId55" Type="http://schemas.openxmlformats.org/officeDocument/2006/relationships/slide" Target="slides/slide50.xml"/><Relationship Id="rId54" Type="http://schemas.openxmlformats.org/officeDocument/2006/relationships/slide" Target="slides/slide49.xml"/><Relationship Id="rId53" Type="http://schemas.openxmlformats.org/officeDocument/2006/relationships/slide" Target="slides/slide48.xml"/><Relationship Id="rId52" Type="http://schemas.openxmlformats.org/officeDocument/2006/relationships/slide" Target="slides/slide47.xml"/><Relationship Id="rId51" Type="http://schemas.openxmlformats.org/officeDocument/2006/relationships/slide" Target="slides/slide46.xml"/><Relationship Id="rId50" Type="http://schemas.openxmlformats.org/officeDocument/2006/relationships/slide" Target="slides/slide45.xml"/><Relationship Id="rId5" Type="http://schemas.openxmlformats.org/officeDocument/2006/relationships/slideMaster" Target="slideMasters/slideMaster4.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7" Type="http://schemas.openxmlformats.org/officeDocument/2006/relationships/tableStyles" Target="tableStyles.xml"/><Relationship Id="rId106" Type="http://schemas.openxmlformats.org/officeDocument/2006/relationships/viewProps" Target="viewProps.xml"/><Relationship Id="rId105" Type="http://schemas.openxmlformats.org/officeDocument/2006/relationships/presProps" Target="presProps.xml"/><Relationship Id="rId104" Type="http://schemas.openxmlformats.org/officeDocument/2006/relationships/slide" Target="slides/slide99.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08" name="PlaceHolder 2"/>
          <p:cNvSpPr>
            <a:spLocks noGrp="1"/>
          </p:cNvSpPr>
          <p:nvPr>
            <p:ph/>
          </p:nvPr>
        </p:nvSpPr>
        <p:spPr>
          <a:xfrm>
            <a:off x="457200" y="120348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09" name="PlaceHolder 3"/>
          <p:cNvSpPr>
            <a:spLocks noGrp="1"/>
          </p:cNvSpPr>
          <p:nvPr>
            <p:ph/>
          </p:nvPr>
        </p:nvSpPr>
        <p:spPr>
          <a:xfrm>
            <a:off x="457200" y="276120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11"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12"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13" name="PlaceHolder 4"/>
          <p:cNvSpPr>
            <a:spLocks noGrp="1"/>
          </p:cNvSpPr>
          <p:nvPr>
            <p:ph/>
          </p:nvPr>
        </p:nvSpPr>
        <p:spPr>
          <a:xfrm>
            <a:off x="45720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14" name="PlaceHolder 5"/>
          <p:cNvSpPr>
            <a:spLocks noGrp="1"/>
          </p:cNvSpPr>
          <p:nvPr>
            <p:ph/>
          </p:nvPr>
        </p:nvSpPr>
        <p:spPr>
          <a:xfrm>
            <a:off x="467388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16" name="PlaceHolder 2"/>
          <p:cNvSpPr>
            <a:spLocks noGrp="1"/>
          </p:cNvSpPr>
          <p:nvPr>
            <p:ph/>
          </p:nvPr>
        </p:nvSpPr>
        <p:spPr>
          <a:xfrm>
            <a:off x="45720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17" name="PlaceHolder 3"/>
          <p:cNvSpPr>
            <a:spLocks noGrp="1"/>
          </p:cNvSpPr>
          <p:nvPr>
            <p:ph/>
          </p:nvPr>
        </p:nvSpPr>
        <p:spPr>
          <a:xfrm>
            <a:off x="323964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18" name="PlaceHolder 4"/>
          <p:cNvSpPr>
            <a:spLocks noGrp="1"/>
          </p:cNvSpPr>
          <p:nvPr>
            <p:ph/>
          </p:nvPr>
        </p:nvSpPr>
        <p:spPr>
          <a:xfrm>
            <a:off x="602208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19" name="PlaceHolder 5"/>
          <p:cNvSpPr>
            <a:spLocks noGrp="1"/>
          </p:cNvSpPr>
          <p:nvPr>
            <p:ph/>
          </p:nvPr>
        </p:nvSpPr>
        <p:spPr>
          <a:xfrm>
            <a:off x="45720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20" name="PlaceHolder 6"/>
          <p:cNvSpPr>
            <a:spLocks noGrp="1"/>
          </p:cNvSpPr>
          <p:nvPr>
            <p:ph/>
          </p:nvPr>
        </p:nvSpPr>
        <p:spPr>
          <a:xfrm>
            <a:off x="323964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21" name="PlaceHolder 7"/>
          <p:cNvSpPr>
            <a:spLocks noGrp="1"/>
          </p:cNvSpPr>
          <p:nvPr>
            <p:ph/>
          </p:nvPr>
        </p:nvSpPr>
        <p:spPr>
          <a:xfrm>
            <a:off x="602208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59"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60" name="PlaceHolder 2"/>
          <p:cNvSpPr>
            <a:spLocks noGrp="1"/>
          </p:cNvSpPr>
          <p:nvPr>
            <p:ph type="subTitle"/>
          </p:nvPr>
        </p:nvSpPr>
        <p:spPr>
          <a:xfrm>
            <a:off x="457200" y="1203480"/>
            <a:ext cx="8228880" cy="298260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62" name="PlaceHolder 2"/>
          <p:cNvSpPr>
            <a:spLocks noGrp="1"/>
          </p:cNvSpPr>
          <p:nvPr>
            <p:ph/>
          </p:nvPr>
        </p:nvSpPr>
        <p:spPr>
          <a:xfrm>
            <a:off x="457200" y="1203480"/>
            <a:ext cx="822888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64" name="PlaceHolder 2"/>
          <p:cNvSpPr>
            <a:spLocks noGrp="1"/>
          </p:cNvSpPr>
          <p:nvPr>
            <p:ph/>
          </p:nvPr>
        </p:nvSpPr>
        <p:spPr>
          <a:xfrm>
            <a:off x="45720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65" name="PlaceHolder 3"/>
          <p:cNvSpPr>
            <a:spLocks noGrp="1"/>
          </p:cNvSpPr>
          <p:nvPr>
            <p:ph/>
          </p:nvPr>
        </p:nvSpPr>
        <p:spPr>
          <a:xfrm>
            <a:off x="467388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66"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67" name="PlaceHolder 1"/>
          <p:cNvSpPr>
            <a:spLocks noGrp="1"/>
          </p:cNvSpPr>
          <p:nvPr>
            <p:ph type="subTitle"/>
          </p:nvPr>
        </p:nvSpPr>
        <p:spPr>
          <a:xfrm>
            <a:off x="457200" y="205200"/>
            <a:ext cx="8228520" cy="3978000"/>
          </a:xfrm>
          <a:prstGeom prst="rect">
            <a:avLst/>
          </a:prstGeom>
          <a:noFill/>
          <a:ln w="0">
            <a:noFill/>
          </a:ln>
        </p:spPr>
        <p:txBody>
          <a:bodyPr lIns="0" tIns="0" rIns="0" bIns="0" anchor="ctr">
            <a:noAutofit/>
          </a:bodyPr>
          <a:lstStyle/>
          <a:p>
            <a:pPr algn="ctr"/>
            <a:endParaRPr lang="en-US" sz="3200" b="0" strike="noStrike" spc="-1">
              <a:solidFill>
                <a:srgbClr val="000000"/>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69"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70" name="PlaceHolder 3"/>
          <p:cNvSpPr>
            <a:spLocks noGrp="1"/>
          </p:cNvSpPr>
          <p:nvPr>
            <p:ph/>
          </p:nvPr>
        </p:nvSpPr>
        <p:spPr>
          <a:xfrm>
            <a:off x="467388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71" name="PlaceHolder 4"/>
          <p:cNvSpPr>
            <a:spLocks noGrp="1"/>
          </p:cNvSpPr>
          <p:nvPr>
            <p:ph/>
          </p:nvPr>
        </p:nvSpPr>
        <p:spPr>
          <a:xfrm>
            <a:off x="45720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6"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87" name="PlaceHolder 2"/>
          <p:cNvSpPr>
            <a:spLocks noGrp="1"/>
          </p:cNvSpPr>
          <p:nvPr>
            <p:ph type="subTitle"/>
          </p:nvPr>
        </p:nvSpPr>
        <p:spPr>
          <a:xfrm>
            <a:off x="457200" y="1203480"/>
            <a:ext cx="8228880" cy="298260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73" name="PlaceHolder 2"/>
          <p:cNvSpPr>
            <a:spLocks noGrp="1"/>
          </p:cNvSpPr>
          <p:nvPr>
            <p:ph/>
          </p:nvPr>
        </p:nvSpPr>
        <p:spPr>
          <a:xfrm>
            <a:off x="45720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74"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75" name="PlaceHolder 4"/>
          <p:cNvSpPr>
            <a:spLocks noGrp="1"/>
          </p:cNvSpPr>
          <p:nvPr>
            <p:ph/>
          </p:nvPr>
        </p:nvSpPr>
        <p:spPr>
          <a:xfrm>
            <a:off x="467388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77"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78"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79" name="PlaceHolder 4"/>
          <p:cNvSpPr>
            <a:spLocks noGrp="1"/>
          </p:cNvSpPr>
          <p:nvPr>
            <p:ph/>
          </p:nvPr>
        </p:nvSpPr>
        <p:spPr>
          <a:xfrm>
            <a:off x="457200" y="276120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81" name="PlaceHolder 2"/>
          <p:cNvSpPr>
            <a:spLocks noGrp="1"/>
          </p:cNvSpPr>
          <p:nvPr>
            <p:ph/>
          </p:nvPr>
        </p:nvSpPr>
        <p:spPr>
          <a:xfrm>
            <a:off x="457200" y="120348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82" name="PlaceHolder 3"/>
          <p:cNvSpPr>
            <a:spLocks noGrp="1"/>
          </p:cNvSpPr>
          <p:nvPr>
            <p:ph/>
          </p:nvPr>
        </p:nvSpPr>
        <p:spPr>
          <a:xfrm>
            <a:off x="457200" y="276120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84"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85"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86" name="PlaceHolder 4"/>
          <p:cNvSpPr>
            <a:spLocks noGrp="1"/>
          </p:cNvSpPr>
          <p:nvPr>
            <p:ph/>
          </p:nvPr>
        </p:nvSpPr>
        <p:spPr>
          <a:xfrm>
            <a:off x="45720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87" name="PlaceHolder 5"/>
          <p:cNvSpPr>
            <a:spLocks noGrp="1"/>
          </p:cNvSpPr>
          <p:nvPr>
            <p:ph/>
          </p:nvPr>
        </p:nvSpPr>
        <p:spPr>
          <a:xfrm>
            <a:off x="467388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89" name="PlaceHolder 2"/>
          <p:cNvSpPr>
            <a:spLocks noGrp="1"/>
          </p:cNvSpPr>
          <p:nvPr>
            <p:ph/>
          </p:nvPr>
        </p:nvSpPr>
        <p:spPr>
          <a:xfrm>
            <a:off x="45720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90" name="PlaceHolder 3"/>
          <p:cNvSpPr>
            <a:spLocks noGrp="1"/>
          </p:cNvSpPr>
          <p:nvPr>
            <p:ph/>
          </p:nvPr>
        </p:nvSpPr>
        <p:spPr>
          <a:xfrm>
            <a:off x="323964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91" name="PlaceHolder 4"/>
          <p:cNvSpPr>
            <a:spLocks noGrp="1"/>
          </p:cNvSpPr>
          <p:nvPr>
            <p:ph/>
          </p:nvPr>
        </p:nvSpPr>
        <p:spPr>
          <a:xfrm>
            <a:off x="602208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92" name="PlaceHolder 5"/>
          <p:cNvSpPr>
            <a:spLocks noGrp="1"/>
          </p:cNvSpPr>
          <p:nvPr>
            <p:ph/>
          </p:nvPr>
        </p:nvSpPr>
        <p:spPr>
          <a:xfrm>
            <a:off x="45720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93" name="PlaceHolder 6"/>
          <p:cNvSpPr>
            <a:spLocks noGrp="1"/>
          </p:cNvSpPr>
          <p:nvPr>
            <p:ph/>
          </p:nvPr>
        </p:nvSpPr>
        <p:spPr>
          <a:xfrm>
            <a:off x="323964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94" name="PlaceHolder 7"/>
          <p:cNvSpPr>
            <a:spLocks noGrp="1"/>
          </p:cNvSpPr>
          <p:nvPr>
            <p:ph/>
          </p:nvPr>
        </p:nvSpPr>
        <p:spPr>
          <a:xfrm>
            <a:off x="602208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33"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234" name="PlaceHolder 2"/>
          <p:cNvSpPr>
            <a:spLocks noGrp="1"/>
          </p:cNvSpPr>
          <p:nvPr>
            <p:ph type="subTitle"/>
          </p:nvPr>
        </p:nvSpPr>
        <p:spPr>
          <a:xfrm>
            <a:off x="457200" y="1203480"/>
            <a:ext cx="8228880" cy="298260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236" name="PlaceHolder 2"/>
          <p:cNvSpPr>
            <a:spLocks noGrp="1"/>
          </p:cNvSpPr>
          <p:nvPr>
            <p:ph/>
          </p:nvPr>
        </p:nvSpPr>
        <p:spPr>
          <a:xfrm>
            <a:off x="457200" y="1203480"/>
            <a:ext cx="822888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37"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238" name="PlaceHolder 2"/>
          <p:cNvSpPr>
            <a:spLocks noGrp="1"/>
          </p:cNvSpPr>
          <p:nvPr>
            <p:ph/>
          </p:nvPr>
        </p:nvSpPr>
        <p:spPr>
          <a:xfrm>
            <a:off x="45720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39" name="PlaceHolder 3"/>
          <p:cNvSpPr>
            <a:spLocks noGrp="1"/>
          </p:cNvSpPr>
          <p:nvPr>
            <p:ph/>
          </p:nvPr>
        </p:nvSpPr>
        <p:spPr>
          <a:xfrm>
            <a:off x="467388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40"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89" name="PlaceHolder 2"/>
          <p:cNvSpPr>
            <a:spLocks noGrp="1"/>
          </p:cNvSpPr>
          <p:nvPr>
            <p:ph/>
          </p:nvPr>
        </p:nvSpPr>
        <p:spPr>
          <a:xfrm>
            <a:off x="457200" y="1203480"/>
            <a:ext cx="822888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1" name="PlaceHolder 1"/>
          <p:cNvSpPr>
            <a:spLocks noGrp="1"/>
          </p:cNvSpPr>
          <p:nvPr>
            <p:ph type="subTitle"/>
          </p:nvPr>
        </p:nvSpPr>
        <p:spPr>
          <a:xfrm>
            <a:off x="457200" y="205200"/>
            <a:ext cx="8228520" cy="3978000"/>
          </a:xfrm>
          <a:prstGeom prst="rect">
            <a:avLst/>
          </a:prstGeom>
          <a:noFill/>
          <a:ln w="0">
            <a:noFill/>
          </a:ln>
        </p:spPr>
        <p:txBody>
          <a:bodyPr lIns="0" tIns="0" rIns="0" bIns="0" anchor="ctr">
            <a:noAutofit/>
          </a:bodyPr>
          <a:lstStyle/>
          <a:p>
            <a:pPr algn="ctr"/>
            <a:endParaRPr lang="en-US" sz="3200" b="0" strike="noStrike" spc="-1">
              <a:solidFill>
                <a:srgbClr val="000000"/>
              </a:solidFill>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243"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44" name="PlaceHolder 3"/>
          <p:cNvSpPr>
            <a:spLocks noGrp="1"/>
          </p:cNvSpPr>
          <p:nvPr>
            <p:ph/>
          </p:nvPr>
        </p:nvSpPr>
        <p:spPr>
          <a:xfrm>
            <a:off x="467388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45" name="PlaceHolder 4"/>
          <p:cNvSpPr>
            <a:spLocks noGrp="1"/>
          </p:cNvSpPr>
          <p:nvPr>
            <p:ph/>
          </p:nvPr>
        </p:nvSpPr>
        <p:spPr>
          <a:xfrm>
            <a:off x="45720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6"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247" name="PlaceHolder 2"/>
          <p:cNvSpPr>
            <a:spLocks noGrp="1"/>
          </p:cNvSpPr>
          <p:nvPr>
            <p:ph/>
          </p:nvPr>
        </p:nvSpPr>
        <p:spPr>
          <a:xfrm>
            <a:off x="45720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48"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49" name="PlaceHolder 4"/>
          <p:cNvSpPr>
            <a:spLocks noGrp="1"/>
          </p:cNvSpPr>
          <p:nvPr>
            <p:ph/>
          </p:nvPr>
        </p:nvSpPr>
        <p:spPr>
          <a:xfrm>
            <a:off x="467388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50"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251"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52"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53" name="PlaceHolder 4"/>
          <p:cNvSpPr>
            <a:spLocks noGrp="1"/>
          </p:cNvSpPr>
          <p:nvPr>
            <p:ph/>
          </p:nvPr>
        </p:nvSpPr>
        <p:spPr>
          <a:xfrm>
            <a:off x="457200" y="276120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255" name="PlaceHolder 2"/>
          <p:cNvSpPr>
            <a:spLocks noGrp="1"/>
          </p:cNvSpPr>
          <p:nvPr>
            <p:ph/>
          </p:nvPr>
        </p:nvSpPr>
        <p:spPr>
          <a:xfrm>
            <a:off x="457200" y="120348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56" name="PlaceHolder 3"/>
          <p:cNvSpPr>
            <a:spLocks noGrp="1"/>
          </p:cNvSpPr>
          <p:nvPr>
            <p:ph/>
          </p:nvPr>
        </p:nvSpPr>
        <p:spPr>
          <a:xfrm>
            <a:off x="457200" y="276120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258"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59"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60" name="PlaceHolder 4"/>
          <p:cNvSpPr>
            <a:spLocks noGrp="1"/>
          </p:cNvSpPr>
          <p:nvPr>
            <p:ph/>
          </p:nvPr>
        </p:nvSpPr>
        <p:spPr>
          <a:xfrm>
            <a:off x="45720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61" name="PlaceHolder 5"/>
          <p:cNvSpPr>
            <a:spLocks noGrp="1"/>
          </p:cNvSpPr>
          <p:nvPr>
            <p:ph/>
          </p:nvPr>
        </p:nvSpPr>
        <p:spPr>
          <a:xfrm>
            <a:off x="467388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62"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263" name="PlaceHolder 2"/>
          <p:cNvSpPr>
            <a:spLocks noGrp="1"/>
          </p:cNvSpPr>
          <p:nvPr>
            <p:ph/>
          </p:nvPr>
        </p:nvSpPr>
        <p:spPr>
          <a:xfrm>
            <a:off x="45720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64" name="PlaceHolder 3"/>
          <p:cNvSpPr>
            <a:spLocks noGrp="1"/>
          </p:cNvSpPr>
          <p:nvPr>
            <p:ph/>
          </p:nvPr>
        </p:nvSpPr>
        <p:spPr>
          <a:xfrm>
            <a:off x="323964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65" name="PlaceHolder 4"/>
          <p:cNvSpPr>
            <a:spLocks noGrp="1"/>
          </p:cNvSpPr>
          <p:nvPr>
            <p:ph/>
          </p:nvPr>
        </p:nvSpPr>
        <p:spPr>
          <a:xfrm>
            <a:off x="602208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66" name="PlaceHolder 5"/>
          <p:cNvSpPr>
            <a:spLocks noGrp="1"/>
          </p:cNvSpPr>
          <p:nvPr>
            <p:ph/>
          </p:nvPr>
        </p:nvSpPr>
        <p:spPr>
          <a:xfrm>
            <a:off x="45720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67" name="PlaceHolder 6"/>
          <p:cNvSpPr>
            <a:spLocks noGrp="1"/>
          </p:cNvSpPr>
          <p:nvPr>
            <p:ph/>
          </p:nvPr>
        </p:nvSpPr>
        <p:spPr>
          <a:xfrm>
            <a:off x="323964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268" name="PlaceHolder 7"/>
          <p:cNvSpPr>
            <a:spLocks noGrp="1"/>
          </p:cNvSpPr>
          <p:nvPr>
            <p:ph/>
          </p:nvPr>
        </p:nvSpPr>
        <p:spPr>
          <a:xfrm>
            <a:off x="602208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55"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56" name="PlaceHolder 2"/>
          <p:cNvSpPr>
            <a:spLocks noGrp="1"/>
          </p:cNvSpPr>
          <p:nvPr>
            <p:ph type="subTitle"/>
          </p:nvPr>
        </p:nvSpPr>
        <p:spPr>
          <a:xfrm>
            <a:off x="457200" y="1203480"/>
            <a:ext cx="8228880" cy="298260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57"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58" name="PlaceHolder 2"/>
          <p:cNvSpPr>
            <a:spLocks noGrp="1"/>
          </p:cNvSpPr>
          <p:nvPr>
            <p:ph/>
          </p:nvPr>
        </p:nvSpPr>
        <p:spPr>
          <a:xfrm>
            <a:off x="457200" y="1203480"/>
            <a:ext cx="822888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91" name="PlaceHolder 2"/>
          <p:cNvSpPr>
            <a:spLocks noGrp="1"/>
          </p:cNvSpPr>
          <p:nvPr>
            <p:ph/>
          </p:nvPr>
        </p:nvSpPr>
        <p:spPr>
          <a:xfrm>
            <a:off x="45720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92" name="PlaceHolder 3"/>
          <p:cNvSpPr>
            <a:spLocks noGrp="1"/>
          </p:cNvSpPr>
          <p:nvPr>
            <p:ph/>
          </p:nvPr>
        </p:nvSpPr>
        <p:spPr>
          <a:xfrm>
            <a:off x="467388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60" name="PlaceHolder 2"/>
          <p:cNvSpPr>
            <a:spLocks noGrp="1"/>
          </p:cNvSpPr>
          <p:nvPr>
            <p:ph/>
          </p:nvPr>
        </p:nvSpPr>
        <p:spPr>
          <a:xfrm>
            <a:off x="45720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61" name="PlaceHolder 3"/>
          <p:cNvSpPr>
            <a:spLocks noGrp="1"/>
          </p:cNvSpPr>
          <p:nvPr>
            <p:ph/>
          </p:nvPr>
        </p:nvSpPr>
        <p:spPr>
          <a:xfrm>
            <a:off x="467388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62"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63" name="PlaceHolder 1"/>
          <p:cNvSpPr>
            <a:spLocks noGrp="1"/>
          </p:cNvSpPr>
          <p:nvPr>
            <p:ph type="subTitle"/>
          </p:nvPr>
        </p:nvSpPr>
        <p:spPr>
          <a:xfrm>
            <a:off x="457200" y="205200"/>
            <a:ext cx="8228520" cy="3978000"/>
          </a:xfrm>
          <a:prstGeom prst="rect">
            <a:avLst/>
          </a:prstGeom>
          <a:noFill/>
          <a:ln w="0">
            <a:noFill/>
          </a:ln>
        </p:spPr>
        <p:txBody>
          <a:bodyPr lIns="0" tIns="0" rIns="0" bIns="0" anchor="ctr">
            <a:noAutofit/>
          </a:bodyPr>
          <a:lstStyle/>
          <a:p>
            <a:pPr algn="ctr"/>
            <a:endParaRPr lang="en-US" sz="3200" b="0" strike="noStrike" spc="-1">
              <a:solidFill>
                <a:srgbClr val="000000"/>
              </a:solidFill>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64"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65"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66" name="PlaceHolder 3"/>
          <p:cNvSpPr>
            <a:spLocks noGrp="1"/>
          </p:cNvSpPr>
          <p:nvPr>
            <p:ph/>
          </p:nvPr>
        </p:nvSpPr>
        <p:spPr>
          <a:xfrm>
            <a:off x="467388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67" name="PlaceHolder 4"/>
          <p:cNvSpPr>
            <a:spLocks noGrp="1"/>
          </p:cNvSpPr>
          <p:nvPr>
            <p:ph/>
          </p:nvPr>
        </p:nvSpPr>
        <p:spPr>
          <a:xfrm>
            <a:off x="45720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68"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69" name="PlaceHolder 2"/>
          <p:cNvSpPr>
            <a:spLocks noGrp="1"/>
          </p:cNvSpPr>
          <p:nvPr>
            <p:ph/>
          </p:nvPr>
        </p:nvSpPr>
        <p:spPr>
          <a:xfrm>
            <a:off x="45720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70"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71" name="PlaceHolder 4"/>
          <p:cNvSpPr>
            <a:spLocks noGrp="1"/>
          </p:cNvSpPr>
          <p:nvPr>
            <p:ph/>
          </p:nvPr>
        </p:nvSpPr>
        <p:spPr>
          <a:xfrm>
            <a:off x="467388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72"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73"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74"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75" name="PlaceHolder 4"/>
          <p:cNvSpPr>
            <a:spLocks noGrp="1"/>
          </p:cNvSpPr>
          <p:nvPr>
            <p:ph/>
          </p:nvPr>
        </p:nvSpPr>
        <p:spPr>
          <a:xfrm>
            <a:off x="457200" y="276120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76"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77" name="PlaceHolder 2"/>
          <p:cNvSpPr>
            <a:spLocks noGrp="1"/>
          </p:cNvSpPr>
          <p:nvPr>
            <p:ph/>
          </p:nvPr>
        </p:nvSpPr>
        <p:spPr>
          <a:xfrm>
            <a:off x="457200" y="120348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78" name="PlaceHolder 3"/>
          <p:cNvSpPr>
            <a:spLocks noGrp="1"/>
          </p:cNvSpPr>
          <p:nvPr>
            <p:ph/>
          </p:nvPr>
        </p:nvSpPr>
        <p:spPr>
          <a:xfrm>
            <a:off x="457200" y="276120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79"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80"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81"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82" name="PlaceHolder 4"/>
          <p:cNvSpPr>
            <a:spLocks noGrp="1"/>
          </p:cNvSpPr>
          <p:nvPr>
            <p:ph/>
          </p:nvPr>
        </p:nvSpPr>
        <p:spPr>
          <a:xfrm>
            <a:off x="45720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83" name="PlaceHolder 5"/>
          <p:cNvSpPr>
            <a:spLocks noGrp="1"/>
          </p:cNvSpPr>
          <p:nvPr>
            <p:ph/>
          </p:nvPr>
        </p:nvSpPr>
        <p:spPr>
          <a:xfrm>
            <a:off x="467388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84"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85" name="PlaceHolder 2"/>
          <p:cNvSpPr>
            <a:spLocks noGrp="1"/>
          </p:cNvSpPr>
          <p:nvPr>
            <p:ph/>
          </p:nvPr>
        </p:nvSpPr>
        <p:spPr>
          <a:xfrm>
            <a:off x="45720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86" name="PlaceHolder 3"/>
          <p:cNvSpPr>
            <a:spLocks noGrp="1"/>
          </p:cNvSpPr>
          <p:nvPr>
            <p:ph/>
          </p:nvPr>
        </p:nvSpPr>
        <p:spPr>
          <a:xfrm>
            <a:off x="323964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87" name="PlaceHolder 4"/>
          <p:cNvSpPr>
            <a:spLocks noGrp="1"/>
          </p:cNvSpPr>
          <p:nvPr>
            <p:ph/>
          </p:nvPr>
        </p:nvSpPr>
        <p:spPr>
          <a:xfrm>
            <a:off x="6022080" y="120348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88" name="PlaceHolder 5"/>
          <p:cNvSpPr>
            <a:spLocks noGrp="1"/>
          </p:cNvSpPr>
          <p:nvPr>
            <p:ph/>
          </p:nvPr>
        </p:nvSpPr>
        <p:spPr>
          <a:xfrm>
            <a:off x="45720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89" name="PlaceHolder 6"/>
          <p:cNvSpPr>
            <a:spLocks noGrp="1"/>
          </p:cNvSpPr>
          <p:nvPr>
            <p:ph/>
          </p:nvPr>
        </p:nvSpPr>
        <p:spPr>
          <a:xfrm>
            <a:off x="323964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390" name="PlaceHolder 7"/>
          <p:cNvSpPr>
            <a:spLocks noGrp="1"/>
          </p:cNvSpPr>
          <p:nvPr>
            <p:ph/>
          </p:nvPr>
        </p:nvSpPr>
        <p:spPr>
          <a:xfrm>
            <a:off x="6022080" y="2761200"/>
            <a:ext cx="264960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3"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4" name="PlaceHolder 1"/>
          <p:cNvSpPr>
            <a:spLocks noGrp="1"/>
          </p:cNvSpPr>
          <p:nvPr>
            <p:ph type="subTitle"/>
          </p:nvPr>
        </p:nvSpPr>
        <p:spPr>
          <a:xfrm>
            <a:off x="457200" y="205200"/>
            <a:ext cx="8228520" cy="3978000"/>
          </a:xfrm>
          <a:prstGeom prst="rect">
            <a:avLst/>
          </a:prstGeom>
          <a:noFill/>
          <a:ln w="0">
            <a:noFill/>
          </a:ln>
        </p:spPr>
        <p:txBody>
          <a:bodyPr lIns="0" tIns="0" rIns="0" bIns="0" anchor="ctr">
            <a:noAutofit/>
          </a:bodyPr>
          <a:lstStyle/>
          <a:p>
            <a:pPr algn="ctr"/>
            <a:endParaRPr lang="en-US" sz="32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96"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97" name="PlaceHolder 3"/>
          <p:cNvSpPr>
            <a:spLocks noGrp="1"/>
          </p:cNvSpPr>
          <p:nvPr>
            <p:ph/>
          </p:nvPr>
        </p:nvSpPr>
        <p:spPr>
          <a:xfrm>
            <a:off x="467388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98" name="PlaceHolder 4"/>
          <p:cNvSpPr>
            <a:spLocks noGrp="1"/>
          </p:cNvSpPr>
          <p:nvPr>
            <p:ph/>
          </p:nvPr>
        </p:nvSpPr>
        <p:spPr>
          <a:xfrm>
            <a:off x="45720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00" name="PlaceHolder 2"/>
          <p:cNvSpPr>
            <a:spLocks noGrp="1"/>
          </p:cNvSpPr>
          <p:nvPr>
            <p:ph/>
          </p:nvPr>
        </p:nvSpPr>
        <p:spPr>
          <a:xfrm>
            <a:off x="457200" y="1203480"/>
            <a:ext cx="4015440" cy="298260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01"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02" name="PlaceHolder 4"/>
          <p:cNvSpPr>
            <a:spLocks noGrp="1"/>
          </p:cNvSpPr>
          <p:nvPr>
            <p:ph/>
          </p:nvPr>
        </p:nvSpPr>
        <p:spPr>
          <a:xfrm>
            <a:off x="4673880" y="276120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04" name="PlaceHolder 2"/>
          <p:cNvSpPr>
            <a:spLocks noGrp="1"/>
          </p:cNvSpPr>
          <p:nvPr>
            <p:ph/>
          </p:nvPr>
        </p:nvSpPr>
        <p:spPr>
          <a:xfrm>
            <a:off x="45720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05" name="PlaceHolder 3"/>
          <p:cNvSpPr>
            <a:spLocks noGrp="1"/>
          </p:cNvSpPr>
          <p:nvPr>
            <p:ph/>
          </p:nvPr>
        </p:nvSpPr>
        <p:spPr>
          <a:xfrm>
            <a:off x="4673880" y="1203480"/>
            <a:ext cx="401544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
        <p:nvSpPr>
          <p:cNvPr id="106" name="PlaceHolder 4"/>
          <p:cNvSpPr>
            <a:spLocks noGrp="1"/>
          </p:cNvSpPr>
          <p:nvPr>
            <p:ph/>
          </p:nvPr>
        </p:nvSpPr>
        <p:spPr>
          <a:xfrm>
            <a:off x="457200" y="2761200"/>
            <a:ext cx="8228880" cy="1422360"/>
          </a:xfrm>
          <a:prstGeom prst="rect">
            <a:avLst/>
          </a:prstGeom>
          <a:noFill/>
          <a:ln w="0">
            <a:noFill/>
          </a:ln>
        </p:spPr>
        <p:txBody>
          <a:bodyPr lIns="0" tIns="0" rIns="0" bIns="0" anchor="t">
            <a:normAutofit/>
          </a:bodyPr>
          <a:lstStyle/>
          <a:p>
            <a:pPr indent="0">
              <a:spcBef>
                <a:spcPts val="1415"/>
              </a:spcBef>
              <a:buNone/>
            </a:pPr>
            <a:endParaRPr lang="en-US" sz="32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2.png"/><Relationship Id="rId13" Type="http://schemas.openxmlformats.org/officeDocument/2006/relationships/image" Target="../media/image1.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4" Type="http://schemas.openxmlformats.org/officeDocument/2006/relationships/theme" Target="../theme/theme2.xml"/><Relationship Id="rId13" Type="http://schemas.openxmlformats.org/officeDocument/2006/relationships/image" Target="../media/image2.png"/><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3.xml"/><Relationship Id="rId8" Type="http://schemas.openxmlformats.org/officeDocument/2006/relationships/slideLayout" Target="../slideLayouts/slideLayout32.xml"/><Relationship Id="rId7" Type="http://schemas.openxmlformats.org/officeDocument/2006/relationships/slideLayout" Target="../slideLayouts/slideLayout31.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3" Type="http://schemas.openxmlformats.org/officeDocument/2006/relationships/slideLayout" Target="../slideLayouts/slideLayout27.xml"/><Relationship Id="rId2" Type="http://schemas.openxmlformats.org/officeDocument/2006/relationships/slideLayout" Target="../slideLayouts/slideLayout26.xml"/><Relationship Id="rId13" Type="http://schemas.openxmlformats.org/officeDocument/2006/relationships/theme" Target="../theme/theme3.xml"/><Relationship Id="rId12" Type="http://schemas.openxmlformats.org/officeDocument/2006/relationships/slideLayout" Target="../slideLayouts/slideLayout36.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 Type="http://schemas.openxmlformats.org/officeDocument/2006/relationships/slideLayout" Target="../slideLayouts/slideLayout25.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5.xml"/><Relationship Id="rId8" Type="http://schemas.openxmlformats.org/officeDocument/2006/relationships/slideLayout" Target="../slideLayouts/slideLayout44.xml"/><Relationship Id="rId7" Type="http://schemas.openxmlformats.org/officeDocument/2006/relationships/slideLayout" Target="../slideLayouts/slideLayout43.xml"/><Relationship Id="rId6" Type="http://schemas.openxmlformats.org/officeDocument/2006/relationships/slideLayout" Target="../slideLayouts/slideLayout42.xml"/><Relationship Id="rId5" Type="http://schemas.openxmlformats.org/officeDocument/2006/relationships/slideLayout" Target="../slideLayouts/slideLayout41.xml"/><Relationship Id="rId4" Type="http://schemas.openxmlformats.org/officeDocument/2006/relationships/slideLayout" Target="../slideLayouts/slideLayout40.xml"/><Relationship Id="rId3" Type="http://schemas.openxmlformats.org/officeDocument/2006/relationships/slideLayout" Target="../slideLayouts/slideLayout39.xml"/><Relationship Id="rId2" Type="http://schemas.openxmlformats.org/officeDocument/2006/relationships/slideLayout" Target="../slideLayouts/slideLayout38.xml"/><Relationship Id="rId15" Type="http://schemas.openxmlformats.org/officeDocument/2006/relationships/theme" Target="../theme/theme4.xml"/><Relationship Id="rId14" Type="http://schemas.openxmlformats.org/officeDocument/2006/relationships/image" Target="../media/image2.png"/><Relationship Id="rId13" Type="http://schemas.openxmlformats.org/officeDocument/2006/relationships/image" Target="../media/image1.png"/><Relationship Id="rId12" Type="http://schemas.openxmlformats.org/officeDocument/2006/relationships/slideLayout" Target="../slideLayouts/slideLayout48.xml"/><Relationship Id="rId11" Type="http://schemas.openxmlformats.org/officeDocument/2006/relationships/slideLayout" Target="../slideLayouts/slideLayout47.xml"/><Relationship Id="rId10" Type="http://schemas.openxmlformats.org/officeDocument/2006/relationships/slideLayout" Target="../slideLayouts/slideLayout46.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86" name="Google Shape;9;p2"/>
          <p:cNvGrpSpPr/>
          <p:nvPr/>
        </p:nvGrpSpPr>
        <p:grpSpPr>
          <a:xfrm>
            <a:off x="-3254400" y="-2759400"/>
            <a:ext cx="10038240" cy="6730200"/>
            <a:chOff x="-3254400" y="-2759400"/>
            <a:chExt cx="10038240" cy="6730200"/>
          </a:xfrm>
        </p:grpSpPr>
        <p:grpSp>
          <p:nvGrpSpPr>
            <p:cNvPr id="87" name="Google Shape;10;p2"/>
            <p:cNvGrpSpPr/>
            <p:nvPr/>
          </p:nvGrpSpPr>
          <p:grpSpPr>
            <a:xfrm>
              <a:off x="-3254400" y="-2759400"/>
              <a:ext cx="6562800" cy="6730200"/>
              <a:chOff x="-3254400" y="-2759400"/>
              <a:chExt cx="6562800" cy="6730200"/>
            </a:xfrm>
          </p:grpSpPr>
          <p:sp>
            <p:nvSpPr>
              <p:cNvPr id="2" name="Google Shape;11;p2"/>
              <p:cNvSpPr/>
              <p:nvPr/>
            </p:nvSpPr>
            <p:spPr>
              <a:xfrm rot="10221600">
                <a:off x="-1131480" y="-720720"/>
                <a:ext cx="3044520" cy="2636280"/>
              </a:xfrm>
              <a:custGeom>
                <a:avLst/>
                <a:gdLst>
                  <a:gd name="textAreaLeft" fmla="*/ 0 w 3044520"/>
                  <a:gd name="textAreaRight" fmla="*/ 3045600 w 3044520"/>
                  <a:gd name="textAreaTop" fmla="*/ 0 h 2636280"/>
                  <a:gd name="textAreaBottom" fmla="*/ 2637360 h 263628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0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pic>
            <p:nvPicPr>
              <p:cNvPr id="3" name="Google Shape;12;p2"/>
              <p:cNvPicPr/>
              <p:nvPr/>
            </p:nvPicPr>
            <p:blipFill>
              <a:blip r:embed="rId13"/>
              <a:srcRect t="17653" b="17662"/>
              <a:stretch>
                <a:fillRect/>
              </a:stretch>
            </p:blipFill>
            <p:spPr>
              <a:xfrm rot="13821600">
                <a:off x="-2650320" y="-1437480"/>
                <a:ext cx="5354640" cy="4086360"/>
              </a:xfrm>
              <a:prstGeom prst="rect">
                <a:avLst/>
              </a:prstGeom>
              <a:ln w="0">
                <a:noFill/>
              </a:ln>
            </p:spPr>
          </p:pic>
        </p:grpSp>
        <p:sp>
          <p:nvSpPr>
            <p:cNvPr id="4" name="Google Shape;13;p2"/>
            <p:cNvSpPr/>
            <p:nvPr/>
          </p:nvSpPr>
          <p:spPr>
            <a:xfrm>
              <a:off x="-441720" y="-339840"/>
              <a:ext cx="1419840" cy="2832120"/>
            </a:xfrm>
            <a:custGeom>
              <a:avLst/>
              <a:gdLst>
                <a:gd name="textAreaLeft" fmla="*/ 0 w 1419840"/>
                <a:gd name="textAreaRight" fmla="*/ 1420920 w 1419840"/>
                <a:gd name="textAreaTop" fmla="*/ 0 h 2832120"/>
                <a:gd name="textAreaBottom" fmla="*/ 2833200 h 2832120"/>
              </a:gdLst>
              <a:ahLst/>
              <a:cxnLst/>
              <a:rect l="textAreaLeft" t="textAreaTop" r="textAreaRight" b="textAreaBottom"/>
              <a:pathLst>
                <a:path w="34647" h="69081">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rotWithShape="0">
              <a:gsLst>
                <a:gs pos="0">
                  <a:srgbClr val="0C0A9E"/>
                </a:gs>
                <a:gs pos="100000">
                  <a:srgbClr val="FFFFFF">
                    <a:alpha val="0"/>
                  </a:srgbClr>
                </a:gs>
              </a:gsLst>
              <a:lin ang="54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5" name="Google Shape;14;p2"/>
            <p:cNvSpPr/>
            <p:nvPr/>
          </p:nvSpPr>
          <p:spPr>
            <a:xfrm rot="2700000">
              <a:off x="765720" y="-2373480"/>
              <a:ext cx="3152160" cy="5118120"/>
            </a:xfrm>
            <a:custGeom>
              <a:avLst/>
              <a:gdLst>
                <a:gd name="textAreaLeft" fmla="*/ 0 w 3152160"/>
                <a:gd name="textAreaRight" fmla="*/ 3153240 w 3152160"/>
                <a:gd name="textAreaTop" fmla="*/ 0 h 5118120"/>
                <a:gd name="textAreaBottom" fmla="*/ 5119200 h 5118120"/>
              </a:gdLst>
              <a:ahLst/>
              <a:cxnLst/>
              <a:rect l="textAreaLeft" t="textAreaTop" r="textAreaRight" b="textAreaBottom"/>
              <a:pathLst>
                <a:path w="76882" h="124813">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rotWithShape="0">
              <a:gsLst>
                <a:gs pos="22000">
                  <a:srgbClr val="F5F8FF"/>
                </a:gs>
                <a:gs pos="100000">
                  <a:srgbClr val="EB9109"/>
                </a:gs>
              </a:gsLst>
              <a:lin ang="81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6" name="Google Shape;15;p2"/>
            <p:cNvSpPr/>
            <p:nvPr/>
          </p:nvSpPr>
          <p:spPr>
            <a:xfrm>
              <a:off x="-353880" y="-534240"/>
              <a:ext cx="7137720" cy="818280"/>
            </a:xfrm>
            <a:custGeom>
              <a:avLst/>
              <a:gdLst>
                <a:gd name="textAreaLeft" fmla="*/ 0 w 7137720"/>
                <a:gd name="textAreaRight" fmla="*/ 7138800 w 7137720"/>
                <a:gd name="textAreaTop" fmla="*/ 0 h 818280"/>
                <a:gd name="textAreaBottom" fmla="*/ 819360 h 818280"/>
              </a:gdLst>
              <a:ahLst/>
              <a:cxnLst/>
              <a:rect l="textAreaLeft" t="textAreaTop" r="textAreaRight" b="textAreaBottom"/>
              <a:pathLst>
                <a:path w="285545" h="32774">
                  <a:moveTo>
                    <a:pt x="0" y="32774"/>
                  </a:moveTo>
                  <a:lnTo>
                    <a:pt x="188861" y="32774"/>
                  </a:lnTo>
                  <a:lnTo>
                    <a:pt x="221636" y="0"/>
                  </a:lnTo>
                  <a:lnTo>
                    <a:pt x="285545" y="0"/>
                  </a:lnTo>
                </a:path>
              </a:pathLst>
            </a:custGeom>
            <a:noFill/>
            <a:ln w="9525">
              <a:solidFill>
                <a:srgbClr val="0C0A9E"/>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panose="020B0603030804020204"/>
              </a:endParaRPr>
            </a:p>
          </p:txBody>
        </p:sp>
        <p:sp>
          <p:nvSpPr>
            <p:cNvPr id="7" name="Google Shape;16;p2"/>
            <p:cNvSpPr/>
            <p:nvPr/>
          </p:nvSpPr>
          <p:spPr>
            <a:xfrm rot="5400000">
              <a:off x="959400" y="-1418760"/>
              <a:ext cx="576360" cy="3044520"/>
            </a:xfrm>
            <a:custGeom>
              <a:avLst/>
              <a:gdLst>
                <a:gd name="textAreaLeft" fmla="*/ 0 w 576360"/>
                <a:gd name="textAreaRight" fmla="*/ 577440 w 576360"/>
                <a:gd name="textAreaTop" fmla="*/ 0 h 3044520"/>
                <a:gd name="textAreaBottom" fmla="*/ 3045600 h 3044520"/>
              </a:gdLst>
              <a:ahLst/>
              <a:cxnLst/>
              <a:rect l="textAreaLeft" t="textAreaTop" r="textAreaRight" b="textAreaBottom"/>
              <a:pathLst>
                <a:path w="14079" h="48146">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rotWithShape="0">
              <a:gsLst>
                <a:gs pos="0">
                  <a:srgbClr val="9900FF">
                    <a:alpha val="47058"/>
                  </a:srgbClr>
                </a:gs>
                <a:gs pos="100000">
                  <a:srgbClr val="FFFFFF">
                    <a:alpha val="0"/>
                  </a:srgbClr>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8" name="Google Shape;17;p2"/>
            <p:cNvSpPr/>
            <p:nvPr/>
          </p:nvSpPr>
          <p:spPr>
            <a:xfrm rot="5400000">
              <a:off x="502920" y="-954360"/>
              <a:ext cx="686160" cy="2730240"/>
            </a:xfrm>
            <a:custGeom>
              <a:avLst/>
              <a:gdLst>
                <a:gd name="textAreaLeft" fmla="*/ 0 w 686160"/>
                <a:gd name="textAreaRight" fmla="*/ 687240 w 686160"/>
                <a:gd name="textAreaTop" fmla="*/ 0 h 2730240"/>
                <a:gd name="textAreaBottom" fmla="*/ 2731320 h 2730240"/>
              </a:gdLst>
              <a:ahLst/>
              <a:cxnLst/>
              <a:rect l="textAreaLeft" t="textAreaTop" r="textAreaRight" b="textAreaBottom"/>
              <a:pathLst>
                <a:path w="16760" h="4318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rotWithShape="0">
              <a:gsLst>
                <a:gs pos="0">
                  <a:srgbClr val="9900FF">
                    <a:alpha val="47058"/>
                  </a:srgbClr>
                </a:gs>
                <a:gs pos="100000">
                  <a:srgbClr val="FFFFFF">
                    <a:alpha val="0"/>
                  </a:srgbClr>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nvGrpSpPr>
            <p:cNvPr id="9" name="Google Shape;18;p2"/>
            <p:cNvGrpSpPr/>
            <p:nvPr/>
          </p:nvGrpSpPr>
          <p:grpSpPr>
            <a:xfrm>
              <a:off x="4293360" y="218160"/>
              <a:ext cx="132840" cy="132840"/>
              <a:chOff x="4293360" y="218160"/>
              <a:chExt cx="132840" cy="132840"/>
            </a:xfrm>
          </p:grpSpPr>
          <p:sp>
            <p:nvSpPr>
              <p:cNvPr id="10" name="Google Shape;19;p2"/>
              <p:cNvSpPr/>
              <p:nvPr/>
            </p:nvSpPr>
            <p:spPr>
              <a:xfrm flipH="1">
                <a:off x="4293000" y="21816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1" name="Google Shape;20;p2"/>
              <p:cNvSpPr/>
              <p:nvPr/>
            </p:nvSpPr>
            <p:spPr>
              <a:xfrm flipH="1">
                <a:off x="4320720" y="24876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12" name="Google Shape;21;p2"/>
            <p:cNvGrpSpPr/>
            <p:nvPr/>
          </p:nvGrpSpPr>
          <p:grpSpPr>
            <a:xfrm>
              <a:off x="1220040" y="521640"/>
              <a:ext cx="132840" cy="132840"/>
              <a:chOff x="1220040" y="521640"/>
              <a:chExt cx="132840" cy="132840"/>
            </a:xfrm>
          </p:grpSpPr>
          <p:sp>
            <p:nvSpPr>
              <p:cNvPr id="13" name="Google Shape;22;p2"/>
              <p:cNvSpPr/>
              <p:nvPr/>
            </p:nvSpPr>
            <p:spPr>
              <a:xfrm flipH="1">
                <a:off x="1219680" y="52164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4" name="Google Shape;23;p2"/>
              <p:cNvSpPr/>
              <p:nvPr/>
            </p:nvSpPr>
            <p:spPr>
              <a:xfrm flipH="1">
                <a:off x="1247400" y="55188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15" name="Google Shape;24;p2"/>
            <p:cNvGrpSpPr/>
            <p:nvPr/>
          </p:nvGrpSpPr>
          <p:grpSpPr>
            <a:xfrm>
              <a:off x="933480" y="784440"/>
              <a:ext cx="132840" cy="132840"/>
              <a:chOff x="933480" y="784440"/>
              <a:chExt cx="132840" cy="132840"/>
            </a:xfrm>
          </p:grpSpPr>
          <p:sp>
            <p:nvSpPr>
              <p:cNvPr id="16" name="Google Shape;25;p2"/>
              <p:cNvSpPr/>
              <p:nvPr/>
            </p:nvSpPr>
            <p:spPr>
              <a:xfrm flipH="1">
                <a:off x="933120" y="78444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7" name="Google Shape;26;p2"/>
              <p:cNvSpPr/>
              <p:nvPr/>
            </p:nvSpPr>
            <p:spPr>
              <a:xfrm flipH="1">
                <a:off x="960480" y="81504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18" name="Google Shape;27;p2"/>
            <p:cNvGrpSpPr/>
            <p:nvPr/>
          </p:nvGrpSpPr>
          <p:grpSpPr>
            <a:xfrm>
              <a:off x="124200" y="784440"/>
              <a:ext cx="132840" cy="132840"/>
              <a:chOff x="124200" y="784440"/>
              <a:chExt cx="132840" cy="132840"/>
            </a:xfrm>
          </p:grpSpPr>
          <p:sp>
            <p:nvSpPr>
              <p:cNvPr id="19" name="Google Shape;28;p2"/>
              <p:cNvSpPr/>
              <p:nvPr/>
            </p:nvSpPr>
            <p:spPr>
              <a:xfrm flipH="1">
                <a:off x="123840" y="78444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0" name="Google Shape;29;p2"/>
              <p:cNvSpPr/>
              <p:nvPr/>
            </p:nvSpPr>
            <p:spPr>
              <a:xfrm flipH="1">
                <a:off x="151560" y="81504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21" name="Google Shape;30;p2"/>
            <p:cNvGrpSpPr/>
            <p:nvPr/>
          </p:nvGrpSpPr>
          <p:grpSpPr>
            <a:xfrm>
              <a:off x="124200" y="467640"/>
              <a:ext cx="132840" cy="132840"/>
              <a:chOff x="124200" y="467640"/>
              <a:chExt cx="132840" cy="132840"/>
            </a:xfrm>
          </p:grpSpPr>
          <p:sp>
            <p:nvSpPr>
              <p:cNvPr id="22" name="Google Shape;31;p2"/>
              <p:cNvSpPr/>
              <p:nvPr/>
            </p:nvSpPr>
            <p:spPr>
              <a:xfrm flipH="1">
                <a:off x="123840" y="46764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3" name="Google Shape;32;p2"/>
              <p:cNvSpPr/>
              <p:nvPr/>
            </p:nvSpPr>
            <p:spPr>
              <a:xfrm flipH="1">
                <a:off x="151560" y="49824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grpSp>
        <p:nvGrpSpPr>
          <p:cNvPr id="24" name="Google Shape;33;p2"/>
          <p:cNvGrpSpPr/>
          <p:nvPr/>
        </p:nvGrpSpPr>
        <p:grpSpPr>
          <a:xfrm>
            <a:off x="6385680" y="3039840"/>
            <a:ext cx="3919320" cy="3212640"/>
            <a:chOff x="6385680" y="3039840"/>
            <a:chExt cx="3919320" cy="3212640"/>
          </a:xfrm>
        </p:grpSpPr>
        <p:pic>
          <p:nvPicPr>
            <p:cNvPr id="25" name="Google Shape;34;p2"/>
            <p:cNvPicPr/>
            <p:nvPr/>
          </p:nvPicPr>
          <p:blipFill>
            <a:blip r:embed="rId14"/>
            <a:srcRect l="16959" t="24704" r="7122" b="26163"/>
            <a:stretch>
              <a:fillRect/>
            </a:stretch>
          </p:blipFill>
          <p:spPr>
            <a:xfrm>
              <a:off x="6385680" y="3261240"/>
              <a:ext cx="3919320" cy="2991240"/>
            </a:xfrm>
            <a:prstGeom prst="rect">
              <a:avLst/>
            </a:prstGeom>
            <a:ln w="0">
              <a:noFill/>
            </a:ln>
          </p:spPr>
        </p:pic>
        <p:sp>
          <p:nvSpPr>
            <p:cNvPr id="26" name="Google Shape;35;p2"/>
            <p:cNvSpPr/>
            <p:nvPr/>
          </p:nvSpPr>
          <p:spPr>
            <a:xfrm rot="10800000">
              <a:off x="7612920" y="313884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rotWithShape="0">
              <a:gsLst>
                <a:gs pos="0">
                  <a:srgbClr val="FF9900">
                    <a:alpha val="41176"/>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7" name="Google Shape;36;p2"/>
            <p:cNvSpPr/>
            <p:nvPr/>
          </p:nvSpPr>
          <p:spPr>
            <a:xfrm rot="10800000">
              <a:off x="7772040" y="313956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rotWithShape="0">
              <a:gsLst>
                <a:gs pos="0">
                  <a:srgbClr val="FF9900">
                    <a:alpha val="41176"/>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nvGrpSpPr>
            <p:cNvPr id="28" name="Google Shape;37;p2"/>
            <p:cNvGrpSpPr/>
            <p:nvPr/>
          </p:nvGrpSpPr>
          <p:grpSpPr>
            <a:xfrm>
              <a:off x="7356600" y="3916440"/>
              <a:ext cx="581040" cy="581400"/>
              <a:chOff x="7356600" y="3916440"/>
              <a:chExt cx="581040" cy="581400"/>
            </a:xfrm>
          </p:grpSpPr>
          <p:sp>
            <p:nvSpPr>
              <p:cNvPr id="29" name="Google Shape;38;p2"/>
              <p:cNvSpPr/>
              <p:nvPr/>
            </p:nvSpPr>
            <p:spPr>
              <a:xfrm>
                <a:off x="7356600" y="4375440"/>
                <a:ext cx="122400" cy="122400"/>
              </a:xfrm>
              <a:custGeom>
                <a:avLst/>
                <a:gdLst>
                  <a:gd name="textAreaLeft" fmla="*/ 0 w 122400"/>
                  <a:gd name="textAreaRight" fmla="*/ 123480 w 122400"/>
                  <a:gd name="textAreaTop" fmla="*/ 0 h 122400"/>
                  <a:gd name="textAreaBottom" fmla="*/ 123480 h 122400"/>
                </a:gdLst>
                <a:ahLst/>
                <a:cxnLst/>
                <a:rect l="textAreaLeft" t="textAreaTop" r="textAreaRight" b="textAreaBottom"/>
                <a:pathLst>
                  <a:path w="4938" h="4937">
                    <a:moveTo>
                      <a:pt x="1403" y="0"/>
                    </a:moveTo>
                    <a:lnTo>
                      <a:pt x="1" y="1402"/>
                    </a:lnTo>
                    <a:lnTo>
                      <a:pt x="3536" y="4937"/>
                    </a:lnTo>
                    <a:lnTo>
                      <a:pt x="4937" y="3535"/>
                    </a:lnTo>
                    <a:lnTo>
                      <a:pt x="1403" y="0"/>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30" name="Google Shape;39;p2"/>
              <p:cNvSpPr/>
              <p:nvPr/>
            </p:nvSpPr>
            <p:spPr>
              <a:xfrm>
                <a:off x="7432920" y="4298760"/>
                <a:ext cx="122400" cy="122760"/>
              </a:xfrm>
              <a:custGeom>
                <a:avLst/>
                <a:gdLst>
                  <a:gd name="textAreaLeft" fmla="*/ 0 w 122400"/>
                  <a:gd name="textAreaRight" fmla="*/ 123480 w 122400"/>
                  <a:gd name="textAreaTop" fmla="*/ 0 h 122760"/>
                  <a:gd name="textAreaBottom" fmla="*/ 123840 h 122760"/>
                </a:gdLst>
                <a:ahLst/>
                <a:cxnLst/>
                <a:rect l="textAreaLeft" t="textAreaTop" r="textAreaRight" b="textAreaBottom"/>
                <a:pathLst>
                  <a:path w="4937" h="4953">
                    <a:moveTo>
                      <a:pt x="1402" y="1"/>
                    </a:moveTo>
                    <a:lnTo>
                      <a:pt x="0" y="1403"/>
                    </a:lnTo>
                    <a:lnTo>
                      <a:pt x="3535" y="4952"/>
                    </a:lnTo>
                    <a:lnTo>
                      <a:pt x="4937" y="3551"/>
                    </a:lnTo>
                    <a:lnTo>
                      <a:pt x="1402" y="1"/>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920" rIns="90000" bIns="6192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31" name="Google Shape;40;p2"/>
              <p:cNvSpPr/>
              <p:nvPr/>
            </p:nvSpPr>
            <p:spPr>
              <a:xfrm>
                <a:off x="7509240" y="4222440"/>
                <a:ext cx="122760" cy="122400"/>
              </a:xfrm>
              <a:custGeom>
                <a:avLst/>
                <a:gdLst>
                  <a:gd name="textAreaLeft" fmla="*/ 0 w 122760"/>
                  <a:gd name="textAreaRight" fmla="*/ 123840 w 122760"/>
                  <a:gd name="textAreaTop" fmla="*/ 0 h 122400"/>
                  <a:gd name="textAreaBottom" fmla="*/ 123480 h 122400"/>
                </a:gdLst>
                <a:ahLst/>
                <a:cxnLst/>
                <a:rect l="textAreaLeft" t="textAreaTop" r="textAreaRight" b="textAreaBottom"/>
                <a:pathLst>
                  <a:path w="4953" h="4938">
                    <a:moveTo>
                      <a:pt x="1402" y="1"/>
                    </a:moveTo>
                    <a:lnTo>
                      <a:pt x="1" y="1402"/>
                    </a:lnTo>
                    <a:lnTo>
                      <a:pt x="3551" y="4937"/>
                    </a:lnTo>
                    <a:lnTo>
                      <a:pt x="4952" y="3535"/>
                    </a:lnTo>
                    <a:lnTo>
                      <a:pt x="1402" y="1"/>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32" name="Google Shape;41;p2"/>
              <p:cNvSpPr/>
              <p:nvPr/>
            </p:nvSpPr>
            <p:spPr>
              <a:xfrm>
                <a:off x="7585560" y="4146120"/>
                <a:ext cx="122760" cy="122400"/>
              </a:xfrm>
              <a:custGeom>
                <a:avLst/>
                <a:gdLst>
                  <a:gd name="textAreaLeft" fmla="*/ 0 w 122760"/>
                  <a:gd name="textAreaRight" fmla="*/ 123840 w 122760"/>
                  <a:gd name="textAreaTop" fmla="*/ 0 h 122400"/>
                  <a:gd name="textAreaBottom" fmla="*/ 123480 h 122400"/>
                </a:gdLst>
                <a:ahLst/>
                <a:cxnLst/>
                <a:rect l="textAreaLeft" t="textAreaTop" r="textAreaRight" b="textAreaBottom"/>
                <a:pathLst>
                  <a:path w="4953" h="4937">
                    <a:moveTo>
                      <a:pt x="1402" y="0"/>
                    </a:moveTo>
                    <a:lnTo>
                      <a:pt x="1" y="1402"/>
                    </a:lnTo>
                    <a:lnTo>
                      <a:pt x="3551" y="4937"/>
                    </a:lnTo>
                    <a:lnTo>
                      <a:pt x="4952" y="3550"/>
                    </a:lnTo>
                    <a:lnTo>
                      <a:pt x="1402" y="0"/>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33" name="Google Shape;42;p2"/>
              <p:cNvSpPr/>
              <p:nvPr/>
            </p:nvSpPr>
            <p:spPr>
              <a:xfrm>
                <a:off x="7662600" y="4069800"/>
                <a:ext cx="122400" cy="122400"/>
              </a:xfrm>
              <a:custGeom>
                <a:avLst/>
                <a:gdLst>
                  <a:gd name="textAreaLeft" fmla="*/ 0 w 122400"/>
                  <a:gd name="textAreaRight" fmla="*/ 123480 w 122400"/>
                  <a:gd name="textAreaTop" fmla="*/ 0 h 122400"/>
                  <a:gd name="textAreaBottom" fmla="*/ 123480 h 122400"/>
                </a:gdLst>
                <a:ahLst/>
                <a:cxnLst/>
                <a:rect l="textAreaLeft" t="textAreaTop" r="textAreaRight" b="textAreaBottom"/>
                <a:pathLst>
                  <a:path w="4937" h="4937">
                    <a:moveTo>
                      <a:pt x="1402" y="0"/>
                    </a:moveTo>
                    <a:lnTo>
                      <a:pt x="0" y="1386"/>
                    </a:lnTo>
                    <a:lnTo>
                      <a:pt x="3535" y="4936"/>
                    </a:lnTo>
                    <a:lnTo>
                      <a:pt x="4937" y="3535"/>
                    </a:lnTo>
                    <a:lnTo>
                      <a:pt x="1402" y="0"/>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34" name="Google Shape;43;p2"/>
              <p:cNvSpPr/>
              <p:nvPr/>
            </p:nvSpPr>
            <p:spPr>
              <a:xfrm>
                <a:off x="7738560" y="3993120"/>
                <a:ext cx="122400" cy="122400"/>
              </a:xfrm>
              <a:custGeom>
                <a:avLst/>
                <a:gdLst>
                  <a:gd name="textAreaLeft" fmla="*/ 0 w 122400"/>
                  <a:gd name="textAreaRight" fmla="*/ 123480 w 122400"/>
                  <a:gd name="textAreaTop" fmla="*/ 0 h 122400"/>
                  <a:gd name="textAreaBottom" fmla="*/ 123480 h 122400"/>
                </a:gdLst>
                <a:ahLst/>
                <a:cxnLst/>
                <a:rect l="textAreaLeft" t="textAreaTop" r="textAreaRight" b="textAreaBottom"/>
                <a:pathLst>
                  <a:path w="4938" h="4938">
                    <a:moveTo>
                      <a:pt x="1402" y="1"/>
                    </a:moveTo>
                    <a:lnTo>
                      <a:pt x="1" y="1402"/>
                    </a:lnTo>
                    <a:lnTo>
                      <a:pt x="3535" y="4937"/>
                    </a:lnTo>
                    <a:lnTo>
                      <a:pt x="4937" y="3535"/>
                    </a:lnTo>
                    <a:lnTo>
                      <a:pt x="1402" y="1"/>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35" name="Google Shape;44;p2"/>
              <p:cNvSpPr/>
              <p:nvPr/>
            </p:nvSpPr>
            <p:spPr>
              <a:xfrm>
                <a:off x="7815240" y="3916440"/>
                <a:ext cx="122400" cy="122760"/>
              </a:xfrm>
              <a:custGeom>
                <a:avLst/>
                <a:gdLst>
                  <a:gd name="textAreaLeft" fmla="*/ 0 w 122400"/>
                  <a:gd name="textAreaRight" fmla="*/ 123480 w 122400"/>
                  <a:gd name="textAreaTop" fmla="*/ 0 h 122760"/>
                  <a:gd name="textAreaBottom" fmla="*/ 123840 h 122760"/>
                </a:gdLst>
                <a:ahLst/>
                <a:cxnLst/>
                <a:rect l="textAreaLeft" t="textAreaTop" r="textAreaRight" b="textAreaBottom"/>
                <a:pathLst>
                  <a:path w="4937" h="4953">
                    <a:moveTo>
                      <a:pt x="1387" y="1"/>
                    </a:moveTo>
                    <a:lnTo>
                      <a:pt x="0" y="1403"/>
                    </a:lnTo>
                    <a:lnTo>
                      <a:pt x="3535" y="4953"/>
                    </a:lnTo>
                    <a:lnTo>
                      <a:pt x="4936" y="3551"/>
                    </a:lnTo>
                    <a:lnTo>
                      <a:pt x="1387" y="1"/>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920" rIns="90000" bIns="6192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sp>
          <p:nvSpPr>
            <p:cNvPr id="36" name="Google Shape;45;p2"/>
            <p:cNvSpPr/>
            <p:nvPr/>
          </p:nvSpPr>
          <p:spPr>
            <a:xfrm>
              <a:off x="8506800" y="3039840"/>
              <a:ext cx="479880" cy="474840"/>
            </a:xfrm>
            <a:custGeom>
              <a:avLst/>
              <a:gdLst>
                <a:gd name="textAreaLeft" fmla="*/ 0 w 479880"/>
                <a:gd name="textAreaRight" fmla="*/ 480960 w 479880"/>
                <a:gd name="textAreaTop" fmla="*/ 0 h 474840"/>
                <a:gd name="textAreaBottom" fmla="*/ 475920 h 47484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nvGrpSpPr>
            <p:cNvPr id="37" name="Google Shape;46;p2"/>
            <p:cNvGrpSpPr/>
            <p:nvPr/>
          </p:nvGrpSpPr>
          <p:grpSpPr>
            <a:xfrm>
              <a:off x="8413920" y="3689280"/>
              <a:ext cx="699120" cy="1649880"/>
              <a:chOff x="8413920" y="3689280"/>
              <a:chExt cx="699120" cy="1649880"/>
            </a:xfrm>
          </p:grpSpPr>
          <p:sp>
            <p:nvSpPr>
              <p:cNvPr id="38" name="Google Shape;47;p2"/>
              <p:cNvSpPr/>
              <p:nvPr/>
            </p:nvSpPr>
            <p:spPr>
              <a:xfrm>
                <a:off x="8413920" y="3689280"/>
                <a:ext cx="482040" cy="1012680"/>
              </a:xfrm>
              <a:custGeom>
                <a:avLst/>
                <a:gdLst>
                  <a:gd name="textAreaLeft" fmla="*/ 0 w 482040"/>
                  <a:gd name="textAreaRight" fmla="*/ 483120 w 482040"/>
                  <a:gd name="textAreaTop" fmla="*/ 0 h 1012680"/>
                  <a:gd name="textAreaBottom" fmla="*/ 1013760 h 1012680"/>
                </a:gdLst>
                <a:ahLst/>
                <a:cxnLst/>
                <a:rect l="textAreaLeft" t="textAreaTop" r="textAreaRight" b="textAreaBottom"/>
                <a:pathLst>
                  <a:path w="11779" h="24714">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rotWithShape="0">
                <a:gsLst>
                  <a:gs pos="0">
                    <a:srgbClr val="0C0A9E">
                      <a:alpha val="37254"/>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39" name="Google Shape;48;p2"/>
              <p:cNvSpPr/>
              <p:nvPr/>
            </p:nvSpPr>
            <p:spPr>
              <a:xfrm>
                <a:off x="8774640" y="4113360"/>
                <a:ext cx="245880" cy="1225800"/>
              </a:xfrm>
              <a:custGeom>
                <a:avLst/>
                <a:gdLst>
                  <a:gd name="textAreaLeft" fmla="*/ 0 w 245880"/>
                  <a:gd name="textAreaRight" fmla="*/ 246960 w 245880"/>
                  <a:gd name="textAreaTop" fmla="*/ 0 h 1225800"/>
                  <a:gd name="textAreaBottom" fmla="*/ 1226880 h 1225800"/>
                </a:gdLst>
                <a:ahLst/>
                <a:cxnLst/>
                <a:rect l="textAreaLeft" t="textAreaTop" r="textAreaRight" b="textAreaBottom"/>
                <a:pathLst>
                  <a:path w="6019" h="29909">
                    <a:moveTo>
                      <a:pt x="1" y="1"/>
                    </a:moveTo>
                    <a:lnTo>
                      <a:pt x="1" y="306"/>
                    </a:lnTo>
                    <a:lnTo>
                      <a:pt x="5699" y="306"/>
                    </a:lnTo>
                    <a:lnTo>
                      <a:pt x="5699" y="29909"/>
                    </a:lnTo>
                    <a:lnTo>
                      <a:pt x="6019" y="29909"/>
                    </a:lnTo>
                    <a:lnTo>
                      <a:pt x="6019" y="1"/>
                    </a:lnTo>
                    <a:close/>
                  </a:path>
                </a:pathLst>
              </a:custGeom>
              <a:gradFill rotWithShape="0">
                <a:gsLst>
                  <a:gs pos="0">
                    <a:srgbClr val="0C0A9E">
                      <a:alpha val="37254"/>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40" name="Google Shape;49;p2"/>
              <p:cNvSpPr/>
              <p:nvPr/>
            </p:nvSpPr>
            <p:spPr>
              <a:xfrm>
                <a:off x="8867160" y="4020480"/>
                <a:ext cx="245880" cy="1225800"/>
              </a:xfrm>
              <a:custGeom>
                <a:avLst/>
                <a:gdLst>
                  <a:gd name="textAreaLeft" fmla="*/ 0 w 245880"/>
                  <a:gd name="textAreaRight" fmla="*/ 246960 w 245880"/>
                  <a:gd name="textAreaTop" fmla="*/ 0 h 1225800"/>
                  <a:gd name="textAreaBottom" fmla="*/ 1226880 h 1225800"/>
                </a:gdLst>
                <a:ahLst/>
                <a:cxnLst/>
                <a:rect l="textAreaLeft" t="textAreaTop" r="textAreaRight" b="textAreaBottom"/>
                <a:pathLst>
                  <a:path w="6019" h="29909">
                    <a:moveTo>
                      <a:pt x="1" y="1"/>
                    </a:moveTo>
                    <a:lnTo>
                      <a:pt x="1" y="305"/>
                    </a:lnTo>
                    <a:lnTo>
                      <a:pt x="5714" y="305"/>
                    </a:lnTo>
                    <a:lnTo>
                      <a:pt x="5714" y="29909"/>
                    </a:lnTo>
                    <a:lnTo>
                      <a:pt x="6019" y="29909"/>
                    </a:lnTo>
                    <a:lnTo>
                      <a:pt x="6019" y="1"/>
                    </a:lnTo>
                    <a:close/>
                  </a:path>
                </a:pathLst>
              </a:custGeom>
              <a:gradFill rotWithShape="0">
                <a:gsLst>
                  <a:gs pos="0">
                    <a:srgbClr val="0C0A9E">
                      <a:alpha val="37254"/>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41" name="Google Shape;50;p2"/>
            <p:cNvGrpSpPr/>
            <p:nvPr/>
          </p:nvGrpSpPr>
          <p:grpSpPr>
            <a:xfrm>
              <a:off x="8021520" y="4498560"/>
              <a:ext cx="903600" cy="725040"/>
              <a:chOff x="8021520" y="4498560"/>
              <a:chExt cx="903600" cy="725040"/>
            </a:xfrm>
          </p:grpSpPr>
          <p:sp>
            <p:nvSpPr>
              <p:cNvPr id="42" name="Google Shape;51;p2"/>
              <p:cNvSpPr/>
              <p:nvPr/>
            </p:nvSpPr>
            <p:spPr>
              <a:xfrm>
                <a:off x="8253000" y="4641840"/>
                <a:ext cx="672120" cy="581760"/>
              </a:xfrm>
              <a:custGeom>
                <a:avLst/>
                <a:gdLst>
                  <a:gd name="textAreaLeft" fmla="*/ 0 w 672120"/>
                  <a:gd name="textAreaRight" fmla="*/ 673200 w 672120"/>
                  <a:gd name="textAreaTop" fmla="*/ 0 h 581760"/>
                  <a:gd name="textAreaBottom" fmla="*/ 582840 h 58176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43" name="Google Shape;52;p2"/>
              <p:cNvSpPr/>
              <p:nvPr/>
            </p:nvSpPr>
            <p:spPr>
              <a:xfrm>
                <a:off x="8240400" y="4498560"/>
                <a:ext cx="479880" cy="415440"/>
              </a:xfrm>
              <a:custGeom>
                <a:avLst/>
                <a:gdLst>
                  <a:gd name="textAreaLeft" fmla="*/ 0 w 479880"/>
                  <a:gd name="textAreaRight" fmla="*/ 480960 w 479880"/>
                  <a:gd name="textAreaTop" fmla="*/ 0 h 415440"/>
                  <a:gd name="textAreaBottom" fmla="*/ 416520 h 41544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44" name="Google Shape;53;p2"/>
              <p:cNvSpPr/>
              <p:nvPr/>
            </p:nvSpPr>
            <p:spPr>
              <a:xfrm>
                <a:off x="8021520" y="4641840"/>
                <a:ext cx="479880" cy="415440"/>
              </a:xfrm>
              <a:custGeom>
                <a:avLst/>
                <a:gdLst>
                  <a:gd name="textAreaLeft" fmla="*/ 0 w 479880"/>
                  <a:gd name="textAreaRight" fmla="*/ 480960 w 479880"/>
                  <a:gd name="textAreaTop" fmla="*/ 0 h 415440"/>
                  <a:gd name="textAreaBottom" fmla="*/ 416520 h 41544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grpSp>
        <p:nvGrpSpPr>
          <p:cNvPr id="45" name="Google Shape;56;p2"/>
          <p:cNvGrpSpPr/>
          <p:nvPr/>
        </p:nvGrpSpPr>
        <p:grpSpPr>
          <a:xfrm>
            <a:off x="-308520" y="3618360"/>
            <a:ext cx="1445760" cy="2237760"/>
            <a:chOff x="-308520" y="3618360"/>
            <a:chExt cx="1445760" cy="2237760"/>
          </a:xfrm>
        </p:grpSpPr>
        <p:grpSp>
          <p:nvGrpSpPr>
            <p:cNvPr id="46" name="Google Shape;57;p2"/>
            <p:cNvGrpSpPr/>
            <p:nvPr/>
          </p:nvGrpSpPr>
          <p:grpSpPr>
            <a:xfrm>
              <a:off x="-275040" y="3871440"/>
              <a:ext cx="980640" cy="1984680"/>
              <a:chOff x="-275040" y="3871440"/>
              <a:chExt cx="980640" cy="1984680"/>
            </a:xfrm>
          </p:grpSpPr>
          <p:sp>
            <p:nvSpPr>
              <p:cNvPr id="47" name="Google Shape;58;p2"/>
              <p:cNvSpPr/>
              <p:nvPr/>
            </p:nvSpPr>
            <p:spPr>
              <a:xfrm rot="10800000">
                <a:off x="-274680" y="3871440"/>
                <a:ext cx="843480" cy="1984320"/>
              </a:xfrm>
              <a:custGeom>
                <a:avLst/>
                <a:gdLst>
                  <a:gd name="textAreaLeft" fmla="*/ 0 w 843480"/>
                  <a:gd name="textAreaRight" fmla="*/ 844560 w 843480"/>
                  <a:gd name="textAreaTop" fmla="*/ 0 h 1984320"/>
                  <a:gd name="textAreaBottom" fmla="*/ 1985400 h 1984320"/>
                </a:gdLst>
                <a:ahLst/>
                <a:cxnLst/>
                <a:rect l="textAreaLeft" t="textAreaTop" r="textAreaRight" b="textAreaBottom"/>
                <a:pathLst>
                  <a:path w="23937" h="5626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rotWithShape="0">
                <a:gsLst>
                  <a:gs pos="0">
                    <a:srgbClr val="0C0A9E"/>
                  </a:gs>
                  <a:gs pos="100000">
                    <a:srgbClr val="FFFFFF">
                      <a:alpha val="0"/>
                    </a:srgbClr>
                  </a:gs>
                </a:gsLst>
                <a:lin ang="162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48" name="Google Shape;59;p2"/>
              <p:cNvSpPr/>
              <p:nvPr/>
            </p:nvSpPr>
            <p:spPr>
              <a:xfrm rot="10800000">
                <a:off x="-137520" y="3871800"/>
                <a:ext cx="843480" cy="1984320"/>
              </a:xfrm>
              <a:custGeom>
                <a:avLst/>
                <a:gdLst>
                  <a:gd name="textAreaLeft" fmla="*/ 0 w 843480"/>
                  <a:gd name="textAreaRight" fmla="*/ 844560 w 843480"/>
                  <a:gd name="textAreaTop" fmla="*/ 0 h 1984320"/>
                  <a:gd name="textAreaBottom" fmla="*/ 1985400 h 1984320"/>
                </a:gdLst>
                <a:ahLst/>
                <a:cxnLst/>
                <a:rect l="textAreaLeft" t="textAreaTop" r="textAreaRight" b="textAreaBottom"/>
                <a:pathLst>
                  <a:path w="23937" h="5626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rotWithShape="0">
                <a:gsLst>
                  <a:gs pos="0">
                    <a:srgbClr val="0C0A9E"/>
                  </a:gs>
                  <a:gs pos="100000">
                    <a:srgbClr val="FFFFFF">
                      <a:alpha val="0"/>
                    </a:srgbClr>
                  </a:gs>
                </a:gsLst>
                <a:lin ang="162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49" name="Google Shape;60;p2"/>
            <p:cNvGrpSpPr/>
            <p:nvPr/>
          </p:nvGrpSpPr>
          <p:grpSpPr>
            <a:xfrm>
              <a:off x="363600" y="4906800"/>
              <a:ext cx="697680" cy="477000"/>
              <a:chOff x="363600" y="4906800"/>
              <a:chExt cx="697680" cy="477000"/>
            </a:xfrm>
          </p:grpSpPr>
          <p:grpSp>
            <p:nvGrpSpPr>
              <p:cNvPr id="50" name="Google Shape;61;p2"/>
              <p:cNvGrpSpPr/>
              <p:nvPr/>
            </p:nvGrpSpPr>
            <p:grpSpPr>
              <a:xfrm>
                <a:off x="363600" y="4906800"/>
                <a:ext cx="477000" cy="477000"/>
                <a:chOff x="363600" y="4906800"/>
                <a:chExt cx="477000" cy="477000"/>
              </a:xfrm>
            </p:grpSpPr>
            <p:sp>
              <p:nvSpPr>
                <p:cNvPr id="51" name="Google Shape;62;p2"/>
                <p:cNvSpPr/>
                <p:nvPr/>
              </p:nvSpPr>
              <p:spPr>
                <a:xfrm rot="2700000">
                  <a:off x="429480" y="4980240"/>
                  <a:ext cx="344520" cy="330120"/>
                </a:xfrm>
                <a:custGeom>
                  <a:avLst/>
                  <a:gdLst>
                    <a:gd name="textAreaLeft" fmla="*/ 0 w 344520"/>
                    <a:gd name="textAreaRight" fmla="*/ 345600 w 344520"/>
                    <a:gd name="textAreaTop" fmla="*/ 0 h 330120"/>
                    <a:gd name="textAreaBottom" fmla="*/ 331200 h 330120"/>
                  </a:gdLst>
                  <a:ahLst/>
                  <a:cxnLst/>
                  <a:rect l="textAreaLeft" t="textAreaTop" r="textAreaRight" b="textAreaBottom"/>
                  <a:pathLst>
                    <a:path w="36902" h="35337">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rotWithShape="0">
                  <a:gsLst>
                    <a:gs pos="0">
                      <a:srgbClr val="9900FF">
                        <a:alpha val="29019"/>
                      </a:srgbClr>
                    </a:gs>
                    <a:gs pos="100000">
                      <a:srgbClr val="F5F8FF"/>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nvGrpSpPr>
                <p:cNvPr id="52" name="Google Shape;63;p2"/>
                <p:cNvGrpSpPr/>
                <p:nvPr/>
              </p:nvGrpSpPr>
              <p:grpSpPr>
                <a:xfrm>
                  <a:off x="408960" y="5006880"/>
                  <a:ext cx="385920" cy="222480"/>
                  <a:chOff x="408960" y="5006880"/>
                  <a:chExt cx="385920" cy="222480"/>
                </a:xfrm>
              </p:grpSpPr>
              <p:sp>
                <p:nvSpPr>
                  <p:cNvPr id="53" name="Google Shape;64;p2"/>
                  <p:cNvSpPr/>
                  <p:nvPr/>
                </p:nvSpPr>
                <p:spPr>
                  <a:xfrm rot="2700000">
                    <a:off x="441360" y="50392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39" y="27121"/>
                        </a:lnTo>
                        <a:lnTo>
                          <a:pt x="27120" y="26740"/>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54" name="Google Shape;65;p2"/>
                  <p:cNvSpPr/>
                  <p:nvPr/>
                </p:nvSpPr>
                <p:spPr>
                  <a:xfrm rot="2700000">
                    <a:off x="482400" y="503964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0" y="382"/>
                        </a:lnTo>
                        <a:lnTo>
                          <a:pt x="26739" y="27121"/>
                        </a:lnTo>
                        <a:lnTo>
                          <a:pt x="27120" y="26740"/>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55" name="Google Shape;66;p2"/>
                  <p:cNvSpPr/>
                  <p:nvPr/>
                </p:nvSpPr>
                <p:spPr>
                  <a:xfrm rot="2700000">
                    <a:off x="523440" y="50392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1" y="381"/>
                        </a:lnTo>
                        <a:lnTo>
                          <a:pt x="26740" y="27120"/>
                        </a:lnTo>
                        <a:lnTo>
                          <a:pt x="27121" y="26755"/>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56" name="Google Shape;67;p2"/>
                  <p:cNvSpPr/>
                  <p:nvPr/>
                </p:nvSpPr>
                <p:spPr>
                  <a:xfrm rot="2700000">
                    <a:off x="564480" y="50392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55" y="27121"/>
                        </a:lnTo>
                        <a:lnTo>
                          <a:pt x="27120" y="26755"/>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57" name="Google Shape;68;p2"/>
                  <p:cNvSpPr/>
                  <p:nvPr/>
                </p:nvSpPr>
                <p:spPr>
                  <a:xfrm rot="2700000">
                    <a:off x="605520" y="503964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2" y="1"/>
                        </a:moveTo>
                        <a:lnTo>
                          <a:pt x="1" y="382"/>
                        </a:lnTo>
                        <a:lnTo>
                          <a:pt x="26740" y="27121"/>
                        </a:lnTo>
                        <a:lnTo>
                          <a:pt x="27121" y="26740"/>
                        </a:lnTo>
                        <a:lnTo>
                          <a:pt x="382"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sp>
            <p:nvSpPr>
              <p:cNvPr id="58" name="Google Shape;69;p2"/>
              <p:cNvSpPr/>
              <p:nvPr/>
            </p:nvSpPr>
            <p:spPr>
              <a:xfrm rot="18900000">
                <a:off x="693720" y="4986000"/>
                <a:ext cx="323640" cy="257040"/>
              </a:xfrm>
              <a:custGeom>
                <a:avLst/>
                <a:gdLst>
                  <a:gd name="textAreaLeft" fmla="*/ 0 w 323640"/>
                  <a:gd name="textAreaRight" fmla="*/ 324720 w 323640"/>
                  <a:gd name="textAreaTop" fmla="*/ 0 h 257040"/>
                  <a:gd name="textAreaBottom" fmla="*/ 258120 h 257040"/>
                </a:gdLst>
                <a:ahLst/>
                <a:cxnLst/>
                <a:rect l="textAreaLeft" t="textAreaTop" r="textAreaRight" b="textAreaBottom"/>
                <a:pathLst>
                  <a:path w="44612" h="3544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59" name="Google Shape;70;p2"/>
            <p:cNvGrpSpPr/>
            <p:nvPr/>
          </p:nvGrpSpPr>
          <p:grpSpPr>
            <a:xfrm>
              <a:off x="-308520" y="3618360"/>
              <a:ext cx="1045080" cy="1350000"/>
              <a:chOff x="-308520" y="3618360"/>
              <a:chExt cx="1045080" cy="1350000"/>
            </a:xfrm>
          </p:grpSpPr>
          <p:sp>
            <p:nvSpPr>
              <p:cNvPr id="60" name="Google Shape;71;p2"/>
              <p:cNvSpPr/>
              <p:nvPr/>
            </p:nvSpPr>
            <p:spPr>
              <a:xfrm rot="13500000">
                <a:off x="37080" y="4272120"/>
                <a:ext cx="581040" cy="574920"/>
              </a:xfrm>
              <a:custGeom>
                <a:avLst/>
                <a:gdLst>
                  <a:gd name="textAreaLeft" fmla="*/ 0 w 581040"/>
                  <a:gd name="textAreaRight" fmla="*/ 582120 w 581040"/>
                  <a:gd name="textAreaTop" fmla="*/ 0 h 574920"/>
                  <a:gd name="textAreaBottom" fmla="*/ 576000 h 57492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0">
                    <a:srgbClr val="9900FF">
                      <a:alpha val="47058"/>
                    </a:srgbClr>
                  </a:gs>
                  <a:gs pos="100000">
                    <a:srgbClr val="FFFFFF">
                      <a:alpha val="47058"/>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61" name="Google Shape;72;p2"/>
              <p:cNvSpPr/>
              <p:nvPr/>
            </p:nvSpPr>
            <p:spPr>
              <a:xfrm rot="13500000">
                <a:off x="-38160" y="4087800"/>
                <a:ext cx="581040" cy="574920"/>
              </a:xfrm>
              <a:custGeom>
                <a:avLst/>
                <a:gdLst>
                  <a:gd name="textAreaLeft" fmla="*/ 0 w 581040"/>
                  <a:gd name="textAreaRight" fmla="*/ 582120 w 581040"/>
                  <a:gd name="textAreaTop" fmla="*/ 0 h 574920"/>
                  <a:gd name="textAreaBottom" fmla="*/ 576000 h 57492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0">
                    <a:srgbClr val="9900FF">
                      <a:alpha val="47058"/>
                    </a:srgbClr>
                  </a:gs>
                  <a:gs pos="100000">
                    <a:srgbClr val="FFFFFF">
                      <a:alpha val="47058"/>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62" name="Google Shape;73;p2"/>
              <p:cNvSpPr/>
              <p:nvPr/>
            </p:nvSpPr>
            <p:spPr>
              <a:xfrm rot="13500000">
                <a:off x="-114480" y="3924000"/>
                <a:ext cx="581040" cy="574920"/>
              </a:xfrm>
              <a:custGeom>
                <a:avLst/>
                <a:gdLst>
                  <a:gd name="textAreaLeft" fmla="*/ 0 w 581040"/>
                  <a:gd name="textAreaRight" fmla="*/ 582120 w 581040"/>
                  <a:gd name="textAreaTop" fmla="*/ 0 h 574920"/>
                  <a:gd name="textAreaBottom" fmla="*/ 576000 h 57492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0">
                    <a:srgbClr val="9900FF">
                      <a:alpha val="47058"/>
                    </a:srgbClr>
                  </a:gs>
                  <a:gs pos="100000">
                    <a:srgbClr val="FFFFFF">
                      <a:alpha val="47058"/>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63" name="Google Shape;74;p2"/>
              <p:cNvSpPr/>
              <p:nvPr/>
            </p:nvSpPr>
            <p:spPr>
              <a:xfrm rot="13500000">
                <a:off x="-190440" y="3739680"/>
                <a:ext cx="581040" cy="574920"/>
              </a:xfrm>
              <a:custGeom>
                <a:avLst/>
                <a:gdLst>
                  <a:gd name="textAreaLeft" fmla="*/ 0 w 581040"/>
                  <a:gd name="textAreaRight" fmla="*/ 582120 w 581040"/>
                  <a:gd name="textAreaTop" fmla="*/ 0 h 574920"/>
                  <a:gd name="textAreaBottom" fmla="*/ 576000 h 57492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0">
                    <a:srgbClr val="9900FF">
                      <a:alpha val="47058"/>
                    </a:srgbClr>
                  </a:gs>
                  <a:gs pos="100000">
                    <a:srgbClr val="FFFFFF">
                      <a:alpha val="47058"/>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64" name="Google Shape;75;p2"/>
            <p:cNvGrpSpPr/>
            <p:nvPr/>
          </p:nvGrpSpPr>
          <p:grpSpPr>
            <a:xfrm>
              <a:off x="439560" y="4567320"/>
              <a:ext cx="697680" cy="477000"/>
              <a:chOff x="439560" y="4567320"/>
              <a:chExt cx="697680" cy="477000"/>
            </a:xfrm>
          </p:grpSpPr>
          <p:grpSp>
            <p:nvGrpSpPr>
              <p:cNvPr id="65" name="Google Shape;76;p2"/>
              <p:cNvGrpSpPr/>
              <p:nvPr/>
            </p:nvGrpSpPr>
            <p:grpSpPr>
              <a:xfrm>
                <a:off x="439560" y="4567320"/>
                <a:ext cx="477000" cy="477000"/>
                <a:chOff x="439560" y="4567320"/>
                <a:chExt cx="477000" cy="477000"/>
              </a:xfrm>
            </p:grpSpPr>
            <p:sp>
              <p:nvSpPr>
                <p:cNvPr id="66" name="Google Shape;77;p2"/>
                <p:cNvSpPr/>
                <p:nvPr/>
              </p:nvSpPr>
              <p:spPr>
                <a:xfrm rot="2700000">
                  <a:off x="505440" y="4640760"/>
                  <a:ext cx="344520" cy="330120"/>
                </a:xfrm>
                <a:custGeom>
                  <a:avLst/>
                  <a:gdLst>
                    <a:gd name="textAreaLeft" fmla="*/ 0 w 344520"/>
                    <a:gd name="textAreaRight" fmla="*/ 345600 w 344520"/>
                    <a:gd name="textAreaTop" fmla="*/ 0 h 330120"/>
                    <a:gd name="textAreaBottom" fmla="*/ 331200 h 330120"/>
                  </a:gdLst>
                  <a:ahLst/>
                  <a:cxnLst/>
                  <a:rect l="textAreaLeft" t="textAreaTop" r="textAreaRight" b="textAreaBottom"/>
                  <a:pathLst>
                    <a:path w="36902" h="35337">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rotWithShape="0">
                  <a:gsLst>
                    <a:gs pos="0">
                      <a:srgbClr val="9900FF">
                        <a:alpha val="29019"/>
                      </a:srgbClr>
                    </a:gs>
                    <a:gs pos="100000">
                      <a:srgbClr val="F5F8FF"/>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nvGrpSpPr>
                <p:cNvPr id="67" name="Google Shape;78;p2"/>
                <p:cNvGrpSpPr/>
                <p:nvPr/>
              </p:nvGrpSpPr>
              <p:grpSpPr>
                <a:xfrm>
                  <a:off x="484560" y="4667400"/>
                  <a:ext cx="385920" cy="222480"/>
                  <a:chOff x="484560" y="4667400"/>
                  <a:chExt cx="385920" cy="222480"/>
                </a:xfrm>
              </p:grpSpPr>
              <p:sp>
                <p:nvSpPr>
                  <p:cNvPr id="68" name="Google Shape;79;p2"/>
                  <p:cNvSpPr/>
                  <p:nvPr/>
                </p:nvSpPr>
                <p:spPr>
                  <a:xfrm rot="2700000">
                    <a:off x="516960" y="469980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39" y="27121"/>
                        </a:lnTo>
                        <a:lnTo>
                          <a:pt x="27120" y="26740"/>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69" name="Google Shape;80;p2"/>
                  <p:cNvSpPr/>
                  <p:nvPr/>
                </p:nvSpPr>
                <p:spPr>
                  <a:xfrm rot="2700000">
                    <a:off x="558000" y="470016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0" y="382"/>
                        </a:lnTo>
                        <a:lnTo>
                          <a:pt x="26739" y="27121"/>
                        </a:lnTo>
                        <a:lnTo>
                          <a:pt x="27120" y="26740"/>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70" name="Google Shape;81;p2"/>
                  <p:cNvSpPr/>
                  <p:nvPr/>
                </p:nvSpPr>
                <p:spPr>
                  <a:xfrm rot="2700000">
                    <a:off x="599400" y="469980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1" y="381"/>
                        </a:lnTo>
                        <a:lnTo>
                          <a:pt x="26740" y="27120"/>
                        </a:lnTo>
                        <a:lnTo>
                          <a:pt x="27121" y="26755"/>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71" name="Google Shape;82;p2"/>
                  <p:cNvSpPr/>
                  <p:nvPr/>
                </p:nvSpPr>
                <p:spPr>
                  <a:xfrm rot="2700000">
                    <a:off x="640080" y="469980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55" y="27121"/>
                        </a:lnTo>
                        <a:lnTo>
                          <a:pt x="27120" y="26755"/>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72" name="Google Shape;83;p2"/>
                  <p:cNvSpPr/>
                  <p:nvPr/>
                </p:nvSpPr>
                <p:spPr>
                  <a:xfrm rot="2700000">
                    <a:off x="681120" y="470016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2" y="1"/>
                        </a:moveTo>
                        <a:lnTo>
                          <a:pt x="1" y="382"/>
                        </a:lnTo>
                        <a:lnTo>
                          <a:pt x="26740" y="27121"/>
                        </a:lnTo>
                        <a:lnTo>
                          <a:pt x="27121" y="26740"/>
                        </a:lnTo>
                        <a:lnTo>
                          <a:pt x="382"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sp>
            <p:nvSpPr>
              <p:cNvPr id="73" name="Google Shape;84;p2"/>
              <p:cNvSpPr/>
              <p:nvPr/>
            </p:nvSpPr>
            <p:spPr>
              <a:xfrm rot="18900000">
                <a:off x="769680" y="4646520"/>
                <a:ext cx="323640" cy="257040"/>
              </a:xfrm>
              <a:custGeom>
                <a:avLst/>
                <a:gdLst>
                  <a:gd name="textAreaLeft" fmla="*/ 0 w 323640"/>
                  <a:gd name="textAreaRight" fmla="*/ 324720 w 323640"/>
                  <a:gd name="textAreaTop" fmla="*/ 0 h 257040"/>
                  <a:gd name="textAreaBottom" fmla="*/ 258120 h 257040"/>
                </a:gdLst>
                <a:ahLst/>
                <a:cxnLst/>
                <a:rect l="textAreaLeft" t="textAreaTop" r="textAreaRight" b="textAreaBottom"/>
                <a:pathLst>
                  <a:path w="44612" h="3544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74" name="Google Shape;85;p2"/>
            <p:cNvGrpSpPr/>
            <p:nvPr/>
          </p:nvGrpSpPr>
          <p:grpSpPr>
            <a:xfrm>
              <a:off x="-64440" y="4623840"/>
              <a:ext cx="697320" cy="477000"/>
              <a:chOff x="-64440" y="4623840"/>
              <a:chExt cx="697320" cy="477000"/>
            </a:xfrm>
          </p:grpSpPr>
          <p:grpSp>
            <p:nvGrpSpPr>
              <p:cNvPr id="75" name="Google Shape;86;p2"/>
              <p:cNvGrpSpPr/>
              <p:nvPr/>
            </p:nvGrpSpPr>
            <p:grpSpPr>
              <a:xfrm>
                <a:off x="-64440" y="4623840"/>
                <a:ext cx="477000" cy="477000"/>
                <a:chOff x="-64440" y="4623840"/>
                <a:chExt cx="477000" cy="477000"/>
              </a:xfrm>
            </p:grpSpPr>
            <p:sp>
              <p:nvSpPr>
                <p:cNvPr id="76" name="Google Shape;87;p2"/>
                <p:cNvSpPr/>
                <p:nvPr/>
              </p:nvSpPr>
              <p:spPr>
                <a:xfrm rot="2700000">
                  <a:off x="1440" y="4697280"/>
                  <a:ext cx="344520" cy="330120"/>
                </a:xfrm>
                <a:custGeom>
                  <a:avLst/>
                  <a:gdLst>
                    <a:gd name="textAreaLeft" fmla="*/ 0 w 344520"/>
                    <a:gd name="textAreaRight" fmla="*/ 345600 w 344520"/>
                    <a:gd name="textAreaTop" fmla="*/ 0 h 330120"/>
                    <a:gd name="textAreaBottom" fmla="*/ 331200 h 330120"/>
                  </a:gdLst>
                  <a:ahLst/>
                  <a:cxnLst/>
                  <a:rect l="textAreaLeft" t="textAreaTop" r="textAreaRight" b="textAreaBottom"/>
                  <a:pathLst>
                    <a:path w="36902" h="35337">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rotWithShape="0">
                  <a:gsLst>
                    <a:gs pos="0">
                      <a:srgbClr val="9900FF">
                        <a:alpha val="29019"/>
                      </a:srgbClr>
                    </a:gs>
                    <a:gs pos="100000">
                      <a:srgbClr val="F5F8FF"/>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nvGrpSpPr>
                <p:cNvPr id="77" name="Google Shape;88;p2"/>
                <p:cNvGrpSpPr/>
                <p:nvPr/>
              </p:nvGrpSpPr>
              <p:grpSpPr>
                <a:xfrm>
                  <a:off x="-19800" y="4723920"/>
                  <a:ext cx="385920" cy="222480"/>
                  <a:chOff x="-19800" y="4723920"/>
                  <a:chExt cx="385920" cy="222480"/>
                </a:xfrm>
              </p:grpSpPr>
              <p:sp>
                <p:nvSpPr>
                  <p:cNvPr id="78" name="Google Shape;89;p2"/>
                  <p:cNvSpPr/>
                  <p:nvPr/>
                </p:nvSpPr>
                <p:spPr>
                  <a:xfrm rot="2700000">
                    <a:off x="12240" y="475632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39" y="27121"/>
                        </a:lnTo>
                        <a:lnTo>
                          <a:pt x="27120" y="26740"/>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79" name="Google Shape;90;p2"/>
                  <p:cNvSpPr/>
                  <p:nvPr/>
                </p:nvSpPr>
                <p:spPr>
                  <a:xfrm rot="2700000">
                    <a:off x="53280" y="47566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0" y="382"/>
                        </a:lnTo>
                        <a:lnTo>
                          <a:pt x="26739" y="27121"/>
                        </a:lnTo>
                        <a:lnTo>
                          <a:pt x="27120" y="26740"/>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80" name="Google Shape;91;p2"/>
                  <p:cNvSpPr/>
                  <p:nvPr/>
                </p:nvSpPr>
                <p:spPr>
                  <a:xfrm rot="2700000">
                    <a:off x="94320" y="475632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1" y="381"/>
                        </a:lnTo>
                        <a:lnTo>
                          <a:pt x="26740" y="27120"/>
                        </a:lnTo>
                        <a:lnTo>
                          <a:pt x="27121" y="26755"/>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81" name="Google Shape;92;p2"/>
                  <p:cNvSpPr/>
                  <p:nvPr/>
                </p:nvSpPr>
                <p:spPr>
                  <a:xfrm rot="2700000">
                    <a:off x="135360" y="475632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55" y="27121"/>
                        </a:lnTo>
                        <a:lnTo>
                          <a:pt x="27120" y="26755"/>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82" name="Google Shape;93;p2"/>
                  <p:cNvSpPr/>
                  <p:nvPr/>
                </p:nvSpPr>
                <p:spPr>
                  <a:xfrm rot="2700000">
                    <a:off x="176400" y="47566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2" y="1"/>
                        </a:moveTo>
                        <a:lnTo>
                          <a:pt x="1" y="382"/>
                        </a:lnTo>
                        <a:lnTo>
                          <a:pt x="26740" y="27121"/>
                        </a:lnTo>
                        <a:lnTo>
                          <a:pt x="27121" y="26740"/>
                        </a:lnTo>
                        <a:lnTo>
                          <a:pt x="382"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sp>
            <p:nvSpPr>
              <p:cNvPr id="83" name="Google Shape;94;p2"/>
              <p:cNvSpPr/>
              <p:nvPr/>
            </p:nvSpPr>
            <p:spPr>
              <a:xfrm rot="18900000">
                <a:off x="265320" y="4703040"/>
                <a:ext cx="323640" cy="257040"/>
              </a:xfrm>
              <a:custGeom>
                <a:avLst/>
                <a:gdLst>
                  <a:gd name="textAreaLeft" fmla="*/ 0 w 323640"/>
                  <a:gd name="textAreaRight" fmla="*/ 324720 w 323640"/>
                  <a:gd name="textAreaTop" fmla="*/ 0 h 257040"/>
                  <a:gd name="textAreaBottom" fmla="*/ 258120 h 257040"/>
                </a:gdLst>
                <a:ahLst/>
                <a:cxnLst/>
                <a:rect l="textAreaLeft" t="textAreaTop" r="textAreaRight" b="textAreaBottom"/>
                <a:pathLst>
                  <a:path w="44612" h="3544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sp>
        <p:nvSpPr>
          <p:cNvPr id="84"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85" name="PlaceHolder 2"/>
          <p:cNvSpPr>
            <a:spLocks noGrp="1"/>
          </p:cNvSpPr>
          <p:nvPr>
            <p:ph type="body"/>
          </p:nvPr>
        </p:nvSpPr>
        <p:spPr>
          <a:xfrm>
            <a:off x="457200" y="1203480"/>
            <a:ext cx="8228880" cy="2982600"/>
          </a:xfrm>
          <a:prstGeom prst="rect">
            <a:avLst/>
          </a:prstGeom>
          <a:noFill/>
          <a:ln w="0">
            <a:noFill/>
          </a:ln>
        </p:spPr>
        <p:txBody>
          <a:bodyPr lIns="0" tIns="0" rIns="0" bIns="0" anchor="t">
            <a:normAutofit/>
          </a:bodyPr>
          <a:lstStyle/>
          <a:p>
            <a:pPr marL="431800" indent="-323850">
              <a:spcBef>
                <a:spcPts val="1415"/>
              </a:spcBef>
              <a:buClr>
                <a:srgbClr val="000000"/>
              </a:buClr>
              <a:buSzPct val="45000"/>
              <a:buFont typeface="Wingdings" panose="05000000000000000000" pitchFamily="2" charset="2"/>
              <a:buChar char=""/>
            </a:pPr>
            <a:r>
              <a:rPr lang="en-US" sz="1800" b="0" strike="noStrike" spc="-1">
                <a:solidFill>
                  <a:srgbClr val="000000"/>
                </a:solidFill>
                <a:latin typeface="Arial"/>
              </a:rPr>
              <a:t>Click to edit the outline text format</a:t>
            </a:r>
            <a:endParaRPr lang="en-US" sz="18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1800" b="0" strike="noStrike" spc="-1">
                <a:solidFill>
                  <a:srgbClr val="000000"/>
                </a:solidFill>
                <a:latin typeface="Arial"/>
              </a:rPr>
              <a:t>Second Outline Level</a:t>
            </a:r>
            <a:endParaRPr lang="en-US" sz="1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1800" b="0" strike="noStrike" spc="-1">
                <a:solidFill>
                  <a:srgbClr val="000000"/>
                </a:solidFill>
                <a:latin typeface="Arial"/>
              </a:rPr>
              <a:t>Third Outline Level</a:t>
            </a:r>
            <a:endParaRPr lang="en-US" sz="18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1800" b="0" strike="noStrike" spc="-1">
                <a:solidFill>
                  <a:srgbClr val="000000"/>
                </a:solidFill>
                <a:latin typeface="Arial"/>
              </a:rPr>
              <a:t>Fourth Outline Level</a:t>
            </a:r>
            <a:endParaRPr lang="en-US" sz="18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Fifth Outline Level</a:t>
            </a:r>
            <a:endParaRPr lang="en-US" sz="18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Sixth Outline Level</a:t>
            </a:r>
            <a:endParaRPr lang="en-US" sz="18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Seventh Outline Level</a:t>
            </a:r>
            <a:endParaRPr lang="en-US" sz="18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122" name="Google Shape;763;p19"/>
          <p:cNvGrpSpPr/>
          <p:nvPr/>
        </p:nvGrpSpPr>
        <p:grpSpPr>
          <a:xfrm>
            <a:off x="-95400" y="4888440"/>
            <a:ext cx="1589400" cy="87120"/>
            <a:chOff x="-95400" y="4888440"/>
            <a:chExt cx="1589400" cy="87120"/>
          </a:xfrm>
        </p:grpSpPr>
        <p:sp>
          <p:nvSpPr>
            <p:cNvPr id="123" name="Google Shape;764;p19"/>
            <p:cNvSpPr/>
            <p:nvPr/>
          </p:nvSpPr>
          <p:spPr>
            <a:xfrm rot="5400000">
              <a:off x="693360" y="4099320"/>
              <a:ext cx="11520" cy="1589400"/>
            </a:xfrm>
            <a:custGeom>
              <a:avLst/>
              <a:gdLst>
                <a:gd name="textAreaLeft" fmla="*/ 0 w 11520"/>
                <a:gd name="textAreaRight" fmla="*/ 12600 w 11520"/>
                <a:gd name="textAreaTop" fmla="*/ 0 h 1589400"/>
                <a:gd name="textAreaBottom" fmla="*/ 1590480 h 1589400"/>
              </a:gdLst>
              <a:ahLst/>
              <a:cxnLst/>
              <a:rect l="textAreaLeft" t="textAreaTop" r="textAreaRight" b="textAreaBottom"/>
              <a:pathLst>
                <a:path w="306" h="27731">
                  <a:moveTo>
                    <a:pt x="1" y="1"/>
                  </a:moveTo>
                  <a:lnTo>
                    <a:pt x="1" y="27730"/>
                  </a:lnTo>
                  <a:lnTo>
                    <a:pt x="305" y="27730"/>
                  </a:lnTo>
                  <a:lnTo>
                    <a:pt x="305" y="1"/>
                  </a:lnTo>
                  <a:close/>
                </a:path>
              </a:pathLst>
            </a:custGeom>
            <a:gradFill rotWithShape="0">
              <a:gsLst>
                <a:gs pos="0">
                  <a:srgbClr val="9900FF">
                    <a:alpha val="47058"/>
                  </a:srgbClr>
                </a:gs>
                <a:gs pos="100000">
                  <a:srgbClr val="FFFFFF">
                    <a:alpha val="47058"/>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24" name="Google Shape;765;p19"/>
            <p:cNvSpPr/>
            <p:nvPr/>
          </p:nvSpPr>
          <p:spPr>
            <a:xfrm rot="5400000">
              <a:off x="693360" y="4174920"/>
              <a:ext cx="11520" cy="1589400"/>
            </a:xfrm>
            <a:custGeom>
              <a:avLst/>
              <a:gdLst>
                <a:gd name="textAreaLeft" fmla="*/ 0 w 11520"/>
                <a:gd name="textAreaRight" fmla="*/ 12600 w 11520"/>
                <a:gd name="textAreaTop" fmla="*/ 0 h 1589400"/>
                <a:gd name="textAreaBottom" fmla="*/ 1590480 h 1589400"/>
              </a:gdLst>
              <a:ahLst/>
              <a:cxnLst/>
              <a:rect l="textAreaLeft" t="textAreaTop" r="textAreaRight" b="textAreaBottom"/>
              <a:pathLst>
                <a:path w="305" h="27731">
                  <a:moveTo>
                    <a:pt x="0" y="1"/>
                  </a:moveTo>
                  <a:lnTo>
                    <a:pt x="0" y="27730"/>
                  </a:lnTo>
                  <a:lnTo>
                    <a:pt x="305" y="27730"/>
                  </a:lnTo>
                  <a:lnTo>
                    <a:pt x="305" y="1"/>
                  </a:lnTo>
                  <a:close/>
                </a:path>
              </a:pathLst>
            </a:custGeom>
            <a:gradFill rotWithShape="0">
              <a:gsLst>
                <a:gs pos="0">
                  <a:srgbClr val="9900FF">
                    <a:alpha val="47058"/>
                  </a:srgbClr>
                </a:gs>
                <a:gs pos="100000">
                  <a:srgbClr val="FFFFFF">
                    <a:alpha val="47058"/>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125" name="Google Shape;766;p19"/>
          <p:cNvGrpSpPr/>
          <p:nvPr/>
        </p:nvGrpSpPr>
        <p:grpSpPr>
          <a:xfrm>
            <a:off x="6883560" y="1385640"/>
            <a:ext cx="4027320" cy="5282640"/>
            <a:chOff x="6883560" y="1385640"/>
            <a:chExt cx="4027320" cy="5282640"/>
          </a:xfrm>
        </p:grpSpPr>
        <p:sp>
          <p:nvSpPr>
            <p:cNvPr id="126" name="Google Shape;767;p19"/>
            <p:cNvSpPr/>
            <p:nvPr/>
          </p:nvSpPr>
          <p:spPr>
            <a:xfrm>
              <a:off x="6883560" y="1407600"/>
              <a:ext cx="4005360" cy="4748040"/>
            </a:xfrm>
            <a:custGeom>
              <a:avLst/>
              <a:gdLst>
                <a:gd name="textAreaLeft" fmla="*/ 0 w 4005360"/>
                <a:gd name="textAreaRight" fmla="*/ 4006440 w 4005360"/>
                <a:gd name="textAreaTop" fmla="*/ 0 h 4748040"/>
                <a:gd name="textAreaBottom" fmla="*/ 4749120 h 4748040"/>
              </a:gdLst>
              <a:ahLst/>
              <a:cxnLst/>
              <a:rect l="textAreaLeft" t="textAreaTop" r="textAreaRight" b="textAreaBottom"/>
              <a:pathLst>
                <a:path w="97678" h="115794">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rotWithShape="0">
              <a:gsLst>
                <a:gs pos="0">
                  <a:srgbClr val="0C0A9E"/>
                </a:gs>
                <a:gs pos="100000">
                  <a:srgbClr val="FFFFFF">
                    <a:alpha val="0"/>
                  </a:srgbClr>
                </a:gs>
              </a:gsLst>
              <a:lin ang="54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27" name="Google Shape;768;p19"/>
            <p:cNvSpPr/>
            <p:nvPr/>
          </p:nvSpPr>
          <p:spPr>
            <a:xfrm>
              <a:off x="7842240" y="1385640"/>
              <a:ext cx="2924280" cy="3056760"/>
            </a:xfrm>
            <a:custGeom>
              <a:avLst/>
              <a:gdLst>
                <a:gd name="textAreaLeft" fmla="*/ 0 w 2924280"/>
                <a:gd name="textAreaRight" fmla="*/ 2925360 w 2924280"/>
                <a:gd name="textAreaTop" fmla="*/ 0 h 3056760"/>
                <a:gd name="textAreaBottom" fmla="*/ 3057840 h 3056760"/>
              </a:gdLst>
              <a:ahLst/>
              <a:cxnLst/>
              <a:rect l="textAreaLeft" t="textAreaTop" r="textAreaRight" b="textAreaBottom"/>
              <a:pathLst>
                <a:path w="71320" h="7455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rotWithShape="0">
              <a:gsLst>
                <a:gs pos="0">
                  <a:srgbClr val="0C0A9E"/>
                </a:gs>
                <a:gs pos="100000">
                  <a:srgbClr val="FFFFFF">
                    <a:alpha val="0"/>
                  </a:srgbClr>
                </a:gs>
              </a:gsLst>
              <a:lin ang="54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28" name="Google Shape;769;p19"/>
            <p:cNvSpPr/>
            <p:nvPr/>
          </p:nvSpPr>
          <p:spPr>
            <a:xfrm>
              <a:off x="7734240" y="2571840"/>
              <a:ext cx="1419840" cy="2832120"/>
            </a:xfrm>
            <a:custGeom>
              <a:avLst/>
              <a:gdLst>
                <a:gd name="textAreaLeft" fmla="*/ 0 w 1419840"/>
                <a:gd name="textAreaRight" fmla="*/ 1420920 w 1419840"/>
                <a:gd name="textAreaTop" fmla="*/ 0 h 2832120"/>
                <a:gd name="textAreaBottom" fmla="*/ 2833200 h 2832120"/>
              </a:gdLst>
              <a:ahLst/>
              <a:cxnLst/>
              <a:rect l="textAreaLeft" t="textAreaTop" r="textAreaRight" b="textAreaBottom"/>
              <a:pathLst>
                <a:path w="34647" h="69081">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rotWithShape="0">
              <a:gsLst>
                <a:gs pos="0">
                  <a:srgbClr val="0C0A9E"/>
                </a:gs>
                <a:gs pos="100000">
                  <a:srgbClr val="FFFFFF">
                    <a:alpha val="0"/>
                  </a:srgbClr>
                </a:gs>
              </a:gsLst>
              <a:lin ang="54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29" name="Google Shape;770;p19"/>
            <p:cNvSpPr/>
            <p:nvPr/>
          </p:nvSpPr>
          <p:spPr>
            <a:xfrm>
              <a:off x="7758720" y="1550160"/>
              <a:ext cx="3152160" cy="5118120"/>
            </a:xfrm>
            <a:custGeom>
              <a:avLst/>
              <a:gdLst>
                <a:gd name="textAreaLeft" fmla="*/ 0 w 3152160"/>
                <a:gd name="textAreaRight" fmla="*/ 3153240 w 3152160"/>
                <a:gd name="textAreaTop" fmla="*/ 0 h 5118120"/>
                <a:gd name="textAreaBottom" fmla="*/ 5119200 h 5118120"/>
              </a:gdLst>
              <a:ahLst/>
              <a:cxnLst/>
              <a:rect l="textAreaLeft" t="textAreaTop" r="textAreaRight" b="textAreaBottom"/>
              <a:pathLst>
                <a:path w="76882" h="124813">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rotWithShape="0">
              <a:gsLst>
                <a:gs pos="22000">
                  <a:srgbClr val="F5F8FF"/>
                </a:gs>
                <a:gs pos="100000">
                  <a:srgbClr val="EB9109"/>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130" name="Google Shape;771;p19"/>
          <p:cNvGrpSpPr/>
          <p:nvPr/>
        </p:nvGrpSpPr>
        <p:grpSpPr>
          <a:xfrm>
            <a:off x="4597920" y="-1699200"/>
            <a:ext cx="5578920" cy="3202200"/>
            <a:chOff x="4597920" y="-1699200"/>
            <a:chExt cx="5578920" cy="3202200"/>
          </a:xfrm>
        </p:grpSpPr>
        <p:grpSp>
          <p:nvGrpSpPr>
            <p:cNvPr id="131" name="Google Shape;772;p19"/>
            <p:cNvGrpSpPr/>
            <p:nvPr/>
          </p:nvGrpSpPr>
          <p:grpSpPr>
            <a:xfrm>
              <a:off x="4696200" y="-306720"/>
              <a:ext cx="915480" cy="699120"/>
              <a:chOff x="4696200" y="-306720"/>
              <a:chExt cx="915480" cy="699120"/>
            </a:xfrm>
          </p:grpSpPr>
          <p:sp>
            <p:nvSpPr>
              <p:cNvPr id="132" name="Google Shape;773;p19"/>
              <p:cNvSpPr/>
              <p:nvPr/>
            </p:nvSpPr>
            <p:spPr>
              <a:xfrm>
                <a:off x="4899600" y="-25560"/>
                <a:ext cx="482760" cy="417960"/>
              </a:xfrm>
              <a:custGeom>
                <a:avLst/>
                <a:gdLst>
                  <a:gd name="textAreaLeft" fmla="*/ 0 w 482760"/>
                  <a:gd name="textAreaRight" fmla="*/ 483840 w 482760"/>
                  <a:gd name="textAreaTop" fmla="*/ 0 h 417960"/>
                  <a:gd name="textAreaBottom" fmla="*/ 419040 h 41796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694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33" name="Google Shape;774;p19"/>
              <p:cNvSpPr/>
              <p:nvPr/>
            </p:nvSpPr>
            <p:spPr>
              <a:xfrm>
                <a:off x="4696200" y="-267120"/>
                <a:ext cx="482760" cy="417960"/>
              </a:xfrm>
              <a:custGeom>
                <a:avLst/>
                <a:gdLst>
                  <a:gd name="textAreaLeft" fmla="*/ 0 w 482760"/>
                  <a:gd name="textAreaRight" fmla="*/ 483840 w 482760"/>
                  <a:gd name="textAreaTop" fmla="*/ 0 h 417960"/>
                  <a:gd name="textAreaBottom" fmla="*/ 419040 h 41796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694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34" name="Google Shape;775;p19"/>
              <p:cNvSpPr/>
              <p:nvPr/>
            </p:nvSpPr>
            <p:spPr>
              <a:xfrm>
                <a:off x="5128920" y="-306720"/>
                <a:ext cx="482760" cy="417960"/>
              </a:xfrm>
              <a:custGeom>
                <a:avLst/>
                <a:gdLst>
                  <a:gd name="textAreaLeft" fmla="*/ 0 w 482760"/>
                  <a:gd name="textAreaRight" fmla="*/ 483840 w 482760"/>
                  <a:gd name="textAreaTop" fmla="*/ 0 h 417960"/>
                  <a:gd name="textAreaBottom" fmla="*/ 419040 h 41796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694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pic>
          <p:nvPicPr>
            <p:cNvPr id="135" name="Google Shape;776;p19"/>
            <p:cNvPicPr/>
            <p:nvPr/>
          </p:nvPicPr>
          <p:blipFill>
            <a:blip r:embed="rId13"/>
            <a:srcRect l="16959" t="24704" r="7122" b="26163"/>
            <a:stretch>
              <a:fillRect/>
            </a:stretch>
          </p:blipFill>
          <p:spPr>
            <a:xfrm>
              <a:off x="5980680" y="-1699200"/>
              <a:ext cx="4196160" cy="3202200"/>
            </a:xfrm>
            <a:prstGeom prst="rect">
              <a:avLst/>
            </a:prstGeom>
            <a:ln w="0">
              <a:noFill/>
            </a:ln>
          </p:spPr>
        </p:pic>
        <p:sp>
          <p:nvSpPr>
            <p:cNvPr id="136" name="Google Shape;777;p19"/>
            <p:cNvSpPr/>
            <p:nvPr/>
          </p:nvSpPr>
          <p:spPr>
            <a:xfrm rot="16200000">
              <a:off x="5359320" y="-121032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rotWithShape="0">
              <a:gsLst>
                <a:gs pos="0">
                  <a:srgbClr val="FF9900">
                    <a:alpha val="41176"/>
                  </a:srgbClr>
                </a:gs>
                <a:gs pos="100000">
                  <a:srgbClr val="FFFFFF">
                    <a:alpha val="0"/>
                  </a:srgbClr>
                </a:gs>
              </a:gsLst>
              <a:lin ang="189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37" name="Google Shape;778;p19"/>
            <p:cNvSpPr/>
            <p:nvPr/>
          </p:nvSpPr>
          <p:spPr>
            <a:xfrm rot="16200000">
              <a:off x="5358600" y="-105084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rotWithShape="0">
              <a:gsLst>
                <a:gs pos="0">
                  <a:srgbClr val="9900FF">
                    <a:alpha val="47058"/>
                  </a:srgbClr>
                </a:gs>
                <a:gs pos="100000">
                  <a:srgbClr val="FFFFFF">
                    <a:alpha val="0"/>
                  </a:srgbClr>
                </a:gs>
              </a:gsLst>
              <a:lin ang="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nvGrpSpPr>
            <p:cNvPr id="138" name="Google Shape;779;p19"/>
            <p:cNvGrpSpPr/>
            <p:nvPr/>
          </p:nvGrpSpPr>
          <p:grpSpPr>
            <a:xfrm>
              <a:off x="8399520" y="59400"/>
              <a:ext cx="1492560" cy="87120"/>
              <a:chOff x="8399520" y="59400"/>
              <a:chExt cx="1492560" cy="87120"/>
            </a:xfrm>
          </p:grpSpPr>
          <p:sp>
            <p:nvSpPr>
              <p:cNvPr id="139" name="Google Shape;780;p19"/>
              <p:cNvSpPr/>
              <p:nvPr/>
            </p:nvSpPr>
            <p:spPr>
              <a:xfrm rot="16200000">
                <a:off x="9140040" y="-605160"/>
                <a:ext cx="11520" cy="1492560"/>
              </a:xfrm>
              <a:custGeom>
                <a:avLst/>
                <a:gdLst>
                  <a:gd name="textAreaLeft" fmla="*/ 0 w 11520"/>
                  <a:gd name="textAreaRight" fmla="*/ 12600 w 11520"/>
                  <a:gd name="textAreaTop" fmla="*/ 0 h 1492560"/>
                  <a:gd name="textAreaBottom" fmla="*/ 1493640 h 1492560"/>
                </a:gdLst>
                <a:ahLst/>
                <a:cxnLst/>
                <a:rect l="textAreaLeft" t="textAreaTop" r="textAreaRight" b="textAreaBottom"/>
                <a:pathLst>
                  <a:path w="306" h="27731">
                    <a:moveTo>
                      <a:pt x="1" y="1"/>
                    </a:moveTo>
                    <a:lnTo>
                      <a:pt x="1" y="27730"/>
                    </a:lnTo>
                    <a:lnTo>
                      <a:pt x="305" y="27730"/>
                    </a:lnTo>
                    <a:lnTo>
                      <a:pt x="305" y="1"/>
                    </a:lnTo>
                    <a:close/>
                  </a:path>
                </a:pathLst>
              </a:custGeom>
              <a:gradFill rotWithShape="0">
                <a:gsLst>
                  <a:gs pos="0">
                    <a:srgbClr val="9900FF">
                      <a:alpha val="47058"/>
                    </a:srgbClr>
                  </a:gs>
                  <a:gs pos="100000">
                    <a:srgbClr val="FFFFFF">
                      <a:alpha val="47058"/>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40" name="Google Shape;781;p19"/>
              <p:cNvSpPr/>
              <p:nvPr/>
            </p:nvSpPr>
            <p:spPr>
              <a:xfrm rot="16200000">
                <a:off x="9140040" y="-680760"/>
                <a:ext cx="11520" cy="1492560"/>
              </a:xfrm>
              <a:custGeom>
                <a:avLst/>
                <a:gdLst>
                  <a:gd name="textAreaLeft" fmla="*/ 0 w 11520"/>
                  <a:gd name="textAreaRight" fmla="*/ 12600 w 11520"/>
                  <a:gd name="textAreaTop" fmla="*/ 0 h 1492560"/>
                  <a:gd name="textAreaBottom" fmla="*/ 1493640 h 1492560"/>
                </a:gdLst>
                <a:ahLst/>
                <a:cxnLst/>
                <a:rect l="textAreaLeft" t="textAreaTop" r="textAreaRight" b="textAreaBottom"/>
                <a:pathLst>
                  <a:path w="305" h="27731">
                    <a:moveTo>
                      <a:pt x="0" y="1"/>
                    </a:moveTo>
                    <a:lnTo>
                      <a:pt x="0" y="27730"/>
                    </a:lnTo>
                    <a:lnTo>
                      <a:pt x="305" y="27730"/>
                    </a:lnTo>
                    <a:lnTo>
                      <a:pt x="305" y="1"/>
                    </a:lnTo>
                    <a:close/>
                  </a:path>
                </a:pathLst>
              </a:custGeom>
              <a:gradFill rotWithShape="0">
                <a:gsLst>
                  <a:gs pos="0">
                    <a:srgbClr val="9900FF">
                      <a:alpha val="47058"/>
                    </a:srgbClr>
                  </a:gs>
                  <a:gs pos="100000">
                    <a:srgbClr val="FFFFFF">
                      <a:alpha val="47058"/>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141" name="Google Shape;782;p19"/>
            <p:cNvGrpSpPr/>
            <p:nvPr/>
          </p:nvGrpSpPr>
          <p:grpSpPr>
            <a:xfrm>
              <a:off x="4695480" y="-185040"/>
              <a:ext cx="253800" cy="254160"/>
              <a:chOff x="4695480" y="-185040"/>
              <a:chExt cx="253800" cy="254160"/>
            </a:xfrm>
          </p:grpSpPr>
          <p:sp>
            <p:nvSpPr>
              <p:cNvPr id="142" name="Google Shape;783;p19"/>
              <p:cNvSpPr/>
              <p:nvPr/>
            </p:nvSpPr>
            <p:spPr>
              <a:xfrm>
                <a:off x="4695480" y="-18504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5" h="9996">
                    <a:moveTo>
                      <a:pt x="8593" y="1"/>
                    </a:moveTo>
                    <a:lnTo>
                      <a:pt x="0" y="8594"/>
                    </a:lnTo>
                    <a:lnTo>
                      <a:pt x="1402" y="9996"/>
                    </a:lnTo>
                    <a:lnTo>
                      <a:pt x="9995" y="1403"/>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43" name="Google Shape;784;p19"/>
              <p:cNvSpPr/>
              <p:nvPr/>
            </p:nvSpPr>
            <p:spPr>
              <a:xfrm>
                <a:off x="4722840" y="-15768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6" h="9995">
                    <a:moveTo>
                      <a:pt x="8593" y="0"/>
                    </a:moveTo>
                    <a:lnTo>
                      <a:pt x="0" y="8593"/>
                    </a:lnTo>
                    <a:lnTo>
                      <a:pt x="1402" y="9995"/>
                    </a:lnTo>
                    <a:lnTo>
                      <a:pt x="9995" y="1402"/>
                    </a:lnTo>
                    <a:lnTo>
                      <a:pt x="8593" y="0"/>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44" name="Google Shape;785;p19"/>
              <p:cNvSpPr/>
              <p:nvPr/>
            </p:nvSpPr>
            <p:spPr>
              <a:xfrm>
                <a:off x="4750560" y="-12996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6" h="9996">
                    <a:moveTo>
                      <a:pt x="8594" y="0"/>
                    </a:moveTo>
                    <a:lnTo>
                      <a:pt x="1" y="8594"/>
                    </a:lnTo>
                    <a:lnTo>
                      <a:pt x="1403" y="9995"/>
                    </a:lnTo>
                    <a:lnTo>
                      <a:pt x="9996" y="1402"/>
                    </a:lnTo>
                    <a:lnTo>
                      <a:pt x="8594" y="0"/>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45" name="Google Shape;786;p19"/>
              <p:cNvSpPr/>
              <p:nvPr/>
            </p:nvSpPr>
            <p:spPr>
              <a:xfrm>
                <a:off x="4777920" y="-10260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5" h="9981">
                    <a:moveTo>
                      <a:pt x="8593" y="1"/>
                    </a:moveTo>
                    <a:lnTo>
                      <a:pt x="0" y="8579"/>
                    </a:lnTo>
                    <a:lnTo>
                      <a:pt x="1402" y="9980"/>
                    </a:lnTo>
                    <a:lnTo>
                      <a:pt x="9995" y="1387"/>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46" name="Google Shape;787;p19"/>
              <p:cNvSpPr/>
              <p:nvPr/>
            </p:nvSpPr>
            <p:spPr>
              <a:xfrm>
                <a:off x="4805280" y="-7488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6" h="9996">
                    <a:moveTo>
                      <a:pt x="8593" y="0"/>
                    </a:moveTo>
                    <a:lnTo>
                      <a:pt x="0" y="8593"/>
                    </a:lnTo>
                    <a:lnTo>
                      <a:pt x="1402" y="9995"/>
                    </a:lnTo>
                    <a:lnTo>
                      <a:pt x="9995" y="1402"/>
                    </a:lnTo>
                    <a:lnTo>
                      <a:pt x="8593" y="0"/>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47" name="Google Shape;788;p19"/>
              <p:cNvSpPr/>
              <p:nvPr/>
            </p:nvSpPr>
            <p:spPr>
              <a:xfrm>
                <a:off x="4833000" y="-4716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80" h="9981">
                    <a:moveTo>
                      <a:pt x="8593" y="1"/>
                    </a:moveTo>
                    <a:lnTo>
                      <a:pt x="0" y="8594"/>
                    </a:lnTo>
                    <a:lnTo>
                      <a:pt x="1402" y="9980"/>
                    </a:lnTo>
                    <a:lnTo>
                      <a:pt x="9980" y="1402"/>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48" name="Google Shape;789;p19"/>
              <p:cNvSpPr/>
              <p:nvPr/>
            </p:nvSpPr>
            <p:spPr>
              <a:xfrm>
                <a:off x="4860360" y="-1980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5" h="9996">
                    <a:moveTo>
                      <a:pt x="8593" y="1"/>
                    </a:moveTo>
                    <a:lnTo>
                      <a:pt x="0" y="8594"/>
                    </a:lnTo>
                    <a:lnTo>
                      <a:pt x="1402" y="9996"/>
                    </a:lnTo>
                    <a:lnTo>
                      <a:pt x="9995" y="1403"/>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149" name="Google Shape;790;p19"/>
            <p:cNvGrpSpPr/>
            <p:nvPr/>
          </p:nvGrpSpPr>
          <p:grpSpPr>
            <a:xfrm>
              <a:off x="4597920" y="-25560"/>
              <a:ext cx="254160" cy="253800"/>
              <a:chOff x="4597920" y="-25560"/>
              <a:chExt cx="254160" cy="253800"/>
            </a:xfrm>
          </p:grpSpPr>
          <p:sp>
            <p:nvSpPr>
              <p:cNvPr id="150" name="Google Shape;791;p19"/>
              <p:cNvSpPr/>
              <p:nvPr/>
            </p:nvSpPr>
            <p:spPr>
              <a:xfrm>
                <a:off x="4597920" y="-2556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5" h="9996">
                    <a:moveTo>
                      <a:pt x="8593" y="1"/>
                    </a:moveTo>
                    <a:lnTo>
                      <a:pt x="0" y="8594"/>
                    </a:lnTo>
                    <a:lnTo>
                      <a:pt x="1402" y="9996"/>
                    </a:lnTo>
                    <a:lnTo>
                      <a:pt x="9995" y="1403"/>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51" name="Google Shape;792;p19"/>
              <p:cNvSpPr/>
              <p:nvPr/>
            </p:nvSpPr>
            <p:spPr>
              <a:xfrm>
                <a:off x="4625280" y="180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6" h="9995">
                    <a:moveTo>
                      <a:pt x="8593" y="0"/>
                    </a:moveTo>
                    <a:lnTo>
                      <a:pt x="0" y="8593"/>
                    </a:lnTo>
                    <a:lnTo>
                      <a:pt x="1402" y="9995"/>
                    </a:lnTo>
                    <a:lnTo>
                      <a:pt x="9995" y="1402"/>
                    </a:lnTo>
                    <a:lnTo>
                      <a:pt x="8593" y="0"/>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52" name="Google Shape;793;p19"/>
              <p:cNvSpPr/>
              <p:nvPr/>
            </p:nvSpPr>
            <p:spPr>
              <a:xfrm>
                <a:off x="4653000" y="2916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6" h="9996">
                    <a:moveTo>
                      <a:pt x="8594" y="0"/>
                    </a:moveTo>
                    <a:lnTo>
                      <a:pt x="1" y="8594"/>
                    </a:lnTo>
                    <a:lnTo>
                      <a:pt x="1403" y="9995"/>
                    </a:lnTo>
                    <a:lnTo>
                      <a:pt x="9996" y="1402"/>
                    </a:lnTo>
                    <a:lnTo>
                      <a:pt x="8594" y="0"/>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53" name="Google Shape;794;p19"/>
              <p:cNvSpPr/>
              <p:nvPr/>
            </p:nvSpPr>
            <p:spPr>
              <a:xfrm>
                <a:off x="4680360" y="5688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5" h="9981">
                    <a:moveTo>
                      <a:pt x="8593" y="1"/>
                    </a:moveTo>
                    <a:lnTo>
                      <a:pt x="0" y="8579"/>
                    </a:lnTo>
                    <a:lnTo>
                      <a:pt x="1402" y="9980"/>
                    </a:lnTo>
                    <a:lnTo>
                      <a:pt x="9995" y="1387"/>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54" name="Google Shape;795;p19"/>
              <p:cNvSpPr/>
              <p:nvPr/>
            </p:nvSpPr>
            <p:spPr>
              <a:xfrm>
                <a:off x="4708080" y="8460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6" h="9996">
                    <a:moveTo>
                      <a:pt x="8593" y="0"/>
                    </a:moveTo>
                    <a:lnTo>
                      <a:pt x="0" y="8593"/>
                    </a:lnTo>
                    <a:lnTo>
                      <a:pt x="1402" y="9995"/>
                    </a:lnTo>
                    <a:lnTo>
                      <a:pt x="9995" y="1402"/>
                    </a:lnTo>
                    <a:lnTo>
                      <a:pt x="8593" y="0"/>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55" name="Google Shape;796;p19"/>
              <p:cNvSpPr/>
              <p:nvPr/>
            </p:nvSpPr>
            <p:spPr>
              <a:xfrm>
                <a:off x="4735800" y="11196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80" h="9981">
                    <a:moveTo>
                      <a:pt x="8593" y="1"/>
                    </a:moveTo>
                    <a:lnTo>
                      <a:pt x="0" y="8594"/>
                    </a:lnTo>
                    <a:lnTo>
                      <a:pt x="1402" y="9980"/>
                    </a:lnTo>
                    <a:lnTo>
                      <a:pt x="9980" y="1402"/>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56" name="Google Shape;797;p19"/>
              <p:cNvSpPr/>
              <p:nvPr/>
            </p:nvSpPr>
            <p:spPr>
              <a:xfrm>
                <a:off x="4763160" y="139320"/>
                <a:ext cx="88920" cy="88920"/>
              </a:xfrm>
              <a:custGeom>
                <a:avLst/>
                <a:gdLst>
                  <a:gd name="textAreaLeft" fmla="*/ 0 w 88920"/>
                  <a:gd name="textAreaRight" fmla="*/ 90000 w 88920"/>
                  <a:gd name="textAreaTop" fmla="*/ 0 h 88920"/>
                  <a:gd name="textAreaBottom" fmla="*/ 90000 h 88920"/>
                </a:gdLst>
                <a:ahLst/>
                <a:cxnLst/>
                <a:rect l="textAreaLeft" t="textAreaTop" r="textAreaRight" b="textAreaBottom"/>
                <a:pathLst>
                  <a:path w="9995" h="9996">
                    <a:moveTo>
                      <a:pt x="8593" y="1"/>
                    </a:moveTo>
                    <a:lnTo>
                      <a:pt x="0" y="8594"/>
                    </a:lnTo>
                    <a:lnTo>
                      <a:pt x="1402" y="9996"/>
                    </a:lnTo>
                    <a:lnTo>
                      <a:pt x="9995" y="1403"/>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sp>
        <p:nvSpPr>
          <p:cNvPr id="15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endParaRPr lang="en-US" sz="4400" b="0" strike="noStrike" spc="-1">
              <a:solidFill>
                <a:srgbClr val="000000"/>
              </a:solidFill>
              <a:latin typeface="Arial"/>
            </a:endParaRPr>
          </a:p>
        </p:txBody>
      </p:sp>
      <p:sp>
        <p:nvSpPr>
          <p:cNvPr id="158"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1800" indent="-323850">
              <a:spcBef>
                <a:spcPts val="1415"/>
              </a:spcBef>
              <a:buClr>
                <a:srgbClr val="000000"/>
              </a:buClr>
              <a:buSzPct val="45000"/>
              <a:buFont typeface="Wingdings" panose="05000000000000000000" pitchFamily="2" charset="2"/>
              <a:buChar char=""/>
            </a:pPr>
            <a:r>
              <a:rPr lang="en-US" sz="3200" b="0" strike="noStrike" spc="-1">
                <a:solidFill>
                  <a:srgbClr val="000000"/>
                </a:solidFill>
                <a:latin typeface="Arial"/>
              </a:rPr>
              <a:t>Click to edit the outline text format</a:t>
            </a:r>
            <a:endParaRPr lang="en-US" sz="32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2800" b="0" strike="noStrike" spc="-1">
                <a:solidFill>
                  <a:srgbClr val="000000"/>
                </a:solidFill>
                <a:latin typeface="Arial"/>
              </a:rPr>
              <a:t>Second Outline Level</a:t>
            </a:r>
            <a:endParaRPr lang="en-US" sz="2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2400" b="0" strike="noStrike" spc="-1">
                <a:solidFill>
                  <a:srgbClr val="000000"/>
                </a:solidFill>
                <a:latin typeface="Arial"/>
              </a:rPr>
              <a:t>Third Outline Level</a:t>
            </a:r>
            <a:endParaRPr lang="en-US" sz="24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2000" b="0" strike="noStrike" spc="-1">
                <a:solidFill>
                  <a:srgbClr val="000000"/>
                </a:solidFill>
                <a:latin typeface="Arial"/>
              </a:rPr>
              <a:t>Fourth Outline Level</a:t>
            </a:r>
            <a:endParaRPr lang="en-US" sz="20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2000" b="0" strike="noStrike" spc="-1">
                <a:solidFill>
                  <a:srgbClr val="000000"/>
                </a:solidFill>
                <a:latin typeface="Arial"/>
              </a:rPr>
              <a:t>Fifth Outline Level</a:t>
            </a:r>
            <a:endParaRPr lang="en-US" sz="20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2000" b="0" strike="noStrike" spc="-1">
                <a:solidFill>
                  <a:srgbClr val="000000"/>
                </a:solidFill>
                <a:latin typeface="Arial"/>
              </a:rPr>
              <a:t>Sixth Outline Level</a:t>
            </a:r>
            <a:endParaRPr lang="en-US" sz="20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2000" b="0" strike="noStrike" spc="-1">
                <a:solidFill>
                  <a:srgbClr val="000000"/>
                </a:solidFill>
                <a:latin typeface="Arial"/>
              </a:rPr>
              <a:t>Seventh Outline Level</a:t>
            </a:r>
            <a:endParaRPr lang="en-US" sz="20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195" name="Google Shape;508;p13"/>
          <p:cNvGrpSpPr/>
          <p:nvPr/>
        </p:nvGrpSpPr>
        <p:grpSpPr>
          <a:xfrm>
            <a:off x="-691560" y="2711880"/>
            <a:ext cx="1978560" cy="3307680"/>
            <a:chOff x="-691560" y="2711880"/>
            <a:chExt cx="1978560" cy="3307680"/>
          </a:xfrm>
        </p:grpSpPr>
        <p:sp>
          <p:nvSpPr>
            <p:cNvPr id="196" name="Google Shape;509;p13"/>
            <p:cNvSpPr/>
            <p:nvPr/>
          </p:nvSpPr>
          <p:spPr>
            <a:xfrm flipH="1">
              <a:off x="-505440" y="4279320"/>
              <a:ext cx="1138320" cy="985680"/>
            </a:xfrm>
            <a:custGeom>
              <a:avLst/>
              <a:gdLst>
                <a:gd name="textAreaLeft" fmla="*/ 720 w 1138320"/>
                <a:gd name="textAreaRight" fmla="*/ 1140120 w 1138320"/>
                <a:gd name="textAreaTop" fmla="*/ 0 h 985680"/>
                <a:gd name="textAreaBottom" fmla="*/ 986760 h 98568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8094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nvGrpSpPr>
            <p:cNvPr id="197" name="Google Shape;510;p13"/>
            <p:cNvGrpSpPr/>
            <p:nvPr/>
          </p:nvGrpSpPr>
          <p:grpSpPr>
            <a:xfrm>
              <a:off x="171000" y="4682160"/>
              <a:ext cx="327240" cy="327600"/>
              <a:chOff x="171000" y="4682160"/>
              <a:chExt cx="327240" cy="327600"/>
            </a:xfrm>
          </p:grpSpPr>
          <p:sp>
            <p:nvSpPr>
              <p:cNvPr id="198" name="Google Shape;511;p13"/>
              <p:cNvSpPr/>
              <p:nvPr/>
            </p:nvSpPr>
            <p:spPr>
              <a:xfrm>
                <a:off x="171000" y="4682160"/>
                <a:ext cx="114840" cy="114840"/>
              </a:xfrm>
              <a:custGeom>
                <a:avLst/>
                <a:gdLst>
                  <a:gd name="textAreaLeft" fmla="*/ 0 w 114840"/>
                  <a:gd name="textAreaRight" fmla="*/ 115920 w 114840"/>
                  <a:gd name="textAreaTop" fmla="*/ 0 h 114840"/>
                  <a:gd name="textAreaBottom" fmla="*/ 115920 h 114840"/>
                </a:gdLst>
                <a:ahLst/>
                <a:cxnLst/>
                <a:rect l="textAreaLeft" t="textAreaTop" r="textAreaRight" b="textAreaBottom"/>
                <a:pathLst>
                  <a:path w="9995" h="9996">
                    <a:moveTo>
                      <a:pt x="8593" y="1"/>
                    </a:moveTo>
                    <a:lnTo>
                      <a:pt x="0" y="8594"/>
                    </a:lnTo>
                    <a:lnTo>
                      <a:pt x="1402" y="9996"/>
                    </a:lnTo>
                    <a:lnTo>
                      <a:pt x="9995" y="1403"/>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57960" rIns="90000" bIns="57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199" name="Google Shape;512;p13"/>
              <p:cNvSpPr/>
              <p:nvPr/>
            </p:nvSpPr>
            <p:spPr>
              <a:xfrm>
                <a:off x="206280" y="4717800"/>
                <a:ext cx="114840" cy="114840"/>
              </a:xfrm>
              <a:custGeom>
                <a:avLst/>
                <a:gdLst>
                  <a:gd name="textAreaLeft" fmla="*/ 0 w 114840"/>
                  <a:gd name="textAreaRight" fmla="*/ 115920 w 114840"/>
                  <a:gd name="textAreaTop" fmla="*/ 0 h 114840"/>
                  <a:gd name="textAreaBottom" fmla="*/ 115920 h 114840"/>
                </a:gdLst>
                <a:ahLst/>
                <a:cxnLst/>
                <a:rect l="textAreaLeft" t="textAreaTop" r="textAreaRight" b="textAreaBottom"/>
                <a:pathLst>
                  <a:path w="9996" h="9995">
                    <a:moveTo>
                      <a:pt x="8593" y="0"/>
                    </a:moveTo>
                    <a:lnTo>
                      <a:pt x="0" y="8593"/>
                    </a:lnTo>
                    <a:lnTo>
                      <a:pt x="1402" y="9995"/>
                    </a:lnTo>
                    <a:lnTo>
                      <a:pt x="9995" y="1402"/>
                    </a:lnTo>
                    <a:lnTo>
                      <a:pt x="8593" y="0"/>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57960" rIns="90000" bIns="57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00" name="Google Shape;513;p13"/>
              <p:cNvSpPr/>
              <p:nvPr/>
            </p:nvSpPr>
            <p:spPr>
              <a:xfrm>
                <a:off x="241920" y="4753080"/>
                <a:ext cx="114840" cy="114840"/>
              </a:xfrm>
              <a:custGeom>
                <a:avLst/>
                <a:gdLst>
                  <a:gd name="textAreaLeft" fmla="*/ 0 w 114840"/>
                  <a:gd name="textAreaRight" fmla="*/ 115920 w 114840"/>
                  <a:gd name="textAreaTop" fmla="*/ 0 h 114840"/>
                  <a:gd name="textAreaBottom" fmla="*/ 115920 h 114840"/>
                </a:gdLst>
                <a:ahLst/>
                <a:cxnLst/>
                <a:rect l="textAreaLeft" t="textAreaTop" r="textAreaRight" b="textAreaBottom"/>
                <a:pathLst>
                  <a:path w="9996" h="9996">
                    <a:moveTo>
                      <a:pt x="8594" y="0"/>
                    </a:moveTo>
                    <a:lnTo>
                      <a:pt x="1" y="8594"/>
                    </a:lnTo>
                    <a:lnTo>
                      <a:pt x="1403" y="9995"/>
                    </a:lnTo>
                    <a:lnTo>
                      <a:pt x="9996" y="1402"/>
                    </a:lnTo>
                    <a:lnTo>
                      <a:pt x="8594" y="0"/>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57960" rIns="90000" bIns="57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01" name="Google Shape;514;p13"/>
              <p:cNvSpPr/>
              <p:nvPr/>
            </p:nvSpPr>
            <p:spPr>
              <a:xfrm>
                <a:off x="277200" y="4788720"/>
                <a:ext cx="114840" cy="114480"/>
              </a:xfrm>
              <a:custGeom>
                <a:avLst/>
                <a:gdLst>
                  <a:gd name="textAreaLeft" fmla="*/ 0 w 114840"/>
                  <a:gd name="textAreaRight" fmla="*/ 115920 w 114840"/>
                  <a:gd name="textAreaTop" fmla="*/ 0 h 114480"/>
                  <a:gd name="textAreaBottom" fmla="*/ 115560 h 114480"/>
                </a:gdLst>
                <a:ahLst/>
                <a:cxnLst/>
                <a:rect l="textAreaLeft" t="textAreaTop" r="textAreaRight" b="textAreaBottom"/>
                <a:pathLst>
                  <a:path w="9995" h="9981">
                    <a:moveTo>
                      <a:pt x="8593" y="1"/>
                    </a:moveTo>
                    <a:lnTo>
                      <a:pt x="0" y="8579"/>
                    </a:lnTo>
                    <a:lnTo>
                      <a:pt x="1402" y="9980"/>
                    </a:lnTo>
                    <a:lnTo>
                      <a:pt x="9995" y="1387"/>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57600" rIns="90000" bIns="576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02" name="Google Shape;515;p13"/>
              <p:cNvSpPr/>
              <p:nvPr/>
            </p:nvSpPr>
            <p:spPr>
              <a:xfrm>
                <a:off x="312840" y="4824000"/>
                <a:ext cx="114840" cy="114840"/>
              </a:xfrm>
              <a:custGeom>
                <a:avLst/>
                <a:gdLst>
                  <a:gd name="textAreaLeft" fmla="*/ 0 w 114840"/>
                  <a:gd name="textAreaRight" fmla="*/ 115920 w 114840"/>
                  <a:gd name="textAreaTop" fmla="*/ 0 h 114840"/>
                  <a:gd name="textAreaBottom" fmla="*/ 115920 h 114840"/>
                </a:gdLst>
                <a:ahLst/>
                <a:cxnLst/>
                <a:rect l="textAreaLeft" t="textAreaTop" r="textAreaRight" b="textAreaBottom"/>
                <a:pathLst>
                  <a:path w="9996" h="9996">
                    <a:moveTo>
                      <a:pt x="8593" y="0"/>
                    </a:moveTo>
                    <a:lnTo>
                      <a:pt x="0" y="8593"/>
                    </a:lnTo>
                    <a:lnTo>
                      <a:pt x="1402" y="9995"/>
                    </a:lnTo>
                    <a:lnTo>
                      <a:pt x="9995" y="1402"/>
                    </a:lnTo>
                    <a:lnTo>
                      <a:pt x="8593" y="0"/>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57960" rIns="90000" bIns="57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03" name="Google Shape;516;p13"/>
              <p:cNvSpPr/>
              <p:nvPr/>
            </p:nvSpPr>
            <p:spPr>
              <a:xfrm>
                <a:off x="348480" y="4859640"/>
                <a:ext cx="114480" cy="114480"/>
              </a:xfrm>
              <a:custGeom>
                <a:avLst/>
                <a:gdLst>
                  <a:gd name="textAreaLeft" fmla="*/ 0 w 114480"/>
                  <a:gd name="textAreaRight" fmla="*/ 115560 w 114480"/>
                  <a:gd name="textAreaTop" fmla="*/ 0 h 114480"/>
                  <a:gd name="textAreaBottom" fmla="*/ 115560 h 114480"/>
                </a:gdLst>
                <a:ahLst/>
                <a:cxnLst/>
                <a:rect l="textAreaLeft" t="textAreaTop" r="textAreaRight" b="textAreaBottom"/>
                <a:pathLst>
                  <a:path w="9980" h="9981">
                    <a:moveTo>
                      <a:pt x="8593" y="1"/>
                    </a:moveTo>
                    <a:lnTo>
                      <a:pt x="0" y="8594"/>
                    </a:lnTo>
                    <a:lnTo>
                      <a:pt x="1402" y="9980"/>
                    </a:lnTo>
                    <a:lnTo>
                      <a:pt x="9980" y="1402"/>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57600" rIns="90000" bIns="576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04" name="Google Shape;517;p13"/>
              <p:cNvSpPr/>
              <p:nvPr/>
            </p:nvSpPr>
            <p:spPr>
              <a:xfrm>
                <a:off x="383400" y="4894920"/>
                <a:ext cx="114840" cy="114840"/>
              </a:xfrm>
              <a:custGeom>
                <a:avLst/>
                <a:gdLst>
                  <a:gd name="textAreaLeft" fmla="*/ 0 w 114840"/>
                  <a:gd name="textAreaRight" fmla="*/ 115920 w 114840"/>
                  <a:gd name="textAreaTop" fmla="*/ 0 h 114840"/>
                  <a:gd name="textAreaBottom" fmla="*/ 115920 h 114840"/>
                </a:gdLst>
                <a:ahLst/>
                <a:cxnLst/>
                <a:rect l="textAreaLeft" t="textAreaTop" r="textAreaRight" b="textAreaBottom"/>
                <a:pathLst>
                  <a:path w="9995" h="9996">
                    <a:moveTo>
                      <a:pt x="8593" y="1"/>
                    </a:moveTo>
                    <a:lnTo>
                      <a:pt x="0" y="8594"/>
                    </a:lnTo>
                    <a:lnTo>
                      <a:pt x="1402" y="9996"/>
                    </a:lnTo>
                    <a:lnTo>
                      <a:pt x="9995" y="1403"/>
                    </a:lnTo>
                    <a:lnTo>
                      <a:pt x="8593" y="1"/>
                    </a:ln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57960" rIns="90000" bIns="57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205" name="Google Shape;518;p13"/>
            <p:cNvGrpSpPr/>
            <p:nvPr/>
          </p:nvGrpSpPr>
          <p:grpSpPr>
            <a:xfrm>
              <a:off x="-691560" y="2711880"/>
              <a:ext cx="1114560" cy="1597320"/>
              <a:chOff x="-691560" y="2711880"/>
              <a:chExt cx="1114560" cy="1597320"/>
            </a:xfrm>
          </p:grpSpPr>
          <p:sp>
            <p:nvSpPr>
              <p:cNvPr id="206" name="Google Shape;519;p13"/>
              <p:cNvSpPr/>
              <p:nvPr/>
            </p:nvSpPr>
            <p:spPr>
              <a:xfrm rot="9000000">
                <a:off x="-282600" y="2659320"/>
                <a:ext cx="245880" cy="1702080"/>
              </a:xfrm>
              <a:custGeom>
                <a:avLst/>
                <a:gdLst>
                  <a:gd name="textAreaLeft" fmla="*/ 0 w 245880"/>
                  <a:gd name="textAreaRight" fmla="*/ 246960 w 245880"/>
                  <a:gd name="textAreaTop" fmla="*/ 0 h 1702080"/>
                  <a:gd name="textAreaBottom" fmla="*/ 1703160 h 1702080"/>
                </a:gdLst>
                <a:ahLst/>
                <a:cxnLst/>
                <a:rect l="textAreaLeft" t="textAreaTop" r="textAreaRight" b="textAreaBottom"/>
                <a:pathLst>
                  <a:path w="6019" h="29909">
                    <a:moveTo>
                      <a:pt x="1" y="1"/>
                    </a:moveTo>
                    <a:lnTo>
                      <a:pt x="1" y="306"/>
                    </a:lnTo>
                    <a:lnTo>
                      <a:pt x="5699" y="306"/>
                    </a:lnTo>
                    <a:lnTo>
                      <a:pt x="5699" y="29909"/>
                    </a:lnTo>
                    <a:lnTo>
                      <a:pt x="6019" y="29909"/>
                    </a:lnTo>
                    <a:lnTo>
                      <a:pt x="6019" y="1"/>
                    </a:lnTo>
                    <a:close/>
                  </a:path>
                </a:pathLst>
              </a:custGeom>
              <a:solidFill>
                <a:srgbClr val="0C0A9E">
                  <a:alpha val="31000"/>
                </a:srgbClr>
              </a:soli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FFFFFF"/>
                  </a:solidFill>
                  <a:latin typeface="Arial"/>
                  <a:ea typeface="DejaVu Sans" panose="020B0603030804020204"/>
                </a:endParaRPr>
              </a:p>
            </p:txBody>
          </p:sp>
          <p:grpSp>
            <p:nvGrpSpPr>
              <p:cNvPr id="207" name="Google Shape;520;p13"/>
              <p:cNvGrpSpPr/>
              <p:nvPr/>
            </p:nvGrpSpPr>
            <p:grpSpPr>
              <a:xfrm>
                <a:off x="290160" y="4120920"/>
                <a:ext cx="132840" cy="132840"/>
                <a:chOff x="290160" y="4120920"/>
                <a:chExt cx="132840" cy="132840"/>
              </a:xfrm>
            </p:grpSpPr>
            <p:sp>
              <p:nvSpPr>
                <p:cNvPr id="208" name="Google Shape;521;p13"/>
                <p:cNvSpPr/>
                <p:nvPr/>
              </p:nvSpPr>
              <p:spPr>
                <a:xfrm>
                  <a:off x="290160" y="4120920"/>
                  <a:ext cx="132840" cy="132840"/>
                </a:xfrm>
                <a:custGeom>
                  <a:avLst/>
                  <a:gdLst>
                    <a:gd name="textAreaLeft" fmla="*/ 0 w 132840"/>
                    <a:gd name="textAreaRight" fmla="*/ 13392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0">
                      <a:srgbClr val="0C0A9E">
                        <a:alpha val="37254"/>
                      </a:srgbClr>
                    </a:gs>
                    <a:gs pos="100000">
                      <a:srgbClr val="FFFFFF">
                        <a:alpha val="0"/>
                      </a:srgbClr>
                    </a:gs>
                  </a:gsLst>
                  <a:lin ang="13500000"/>
                </a:gradFill>
                <a:ln w="0">
                  <a:noFill/>
                </a:ln>
                <a:effectLst>
                  <a:outerShdw blurRad="42840" dist="9220" dir="2319588" algn="bl" rotWithShape="0">
                    <a:schemeClr val="lt2"/>
                  </a:outerShdw>
                </a:effectLst>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09" name="Google Shape;522;p13"/>
                <p:cNvSpPr/>
                <p:nvPr/>
              </p:nvSpPr>
              <p:spPr>
                <a:xfrm>
                  <a:off x="317160" y="4151520"/>
                  <a:ext cx="79200" cy="72000"/>
                </a:xfrm>
                <a:custGeom>
                  <a:avLst/>
                  <a:gdLst>
                    <a:gd name="textAreaLeft" fmla="*/ 0 w 79200"/>
                    <a:gd name="textAreaRight" fmla="*/ 8028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0">
                      <a:srgbClr val="0C0A9E">
                        <a:alpha val="37254"/>
                      </a:srgbClr>
                    </a:gs>
                    <a:gs pos="100000">
                      <a:srgbClr val="FFFFFF">
                        <a:alpha val="0"/>
                      </a:srgbClr>
                    </a:gs>
                  </a:gsLst>
                  <a:lin ang="13500000"/>
                </a:gradFill>
                <a:ln w="0">
                  <a:noFill/>
                </a:ln>
                <a:effectLst>
                  <a:outerShdw blurRad="42840" dist="9220" dir="2319588" algn="bl" rotWithShape="0">
                    <a:schemeClr val="lt2"/>
                  </a:outerShdw>
                </a:effectLst>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grpSp>
          <p:nvGrpSpPr>
            <p:cNvPr id="210" name="Google Shape;523;p13"/>
            <p:cNvGrpSpPr/>
            <p:nvPr/>
          </p:nvGrpSpPr>
          <p:grpSpPr>
            <a:xfrm>
              <a:off x="-131760" y="3610800"/>
              <a:ext cx="362160" cy="1785960"/>
              <a:chOff x="-131760" y="3610800"/>
              <a:chExt cx="362160" cy="1785960"/>
            </a:xfrm>
          </p:grpSpPr>
          <p:sp>
            <p:nvSpPr>
              <p:cNvPr id="211" name="Google Shape;524;p13"/>
              <p:cNvSpPr/>
              <p:nvPr/>
            </p:nvSpPr>
            <p:spPr>
              <a:xfrm rot="21519000">
                <a:off x="-35280" y="3691800"/>
                <a:ext cx="245880" cy="1702080"/>
              </a:xfrm>
              <a:custGeom>
                <a:avLst/>
                <a:gdLst>
                  <a:gd name="textAreaLeft" fmla="*/ 0 w 245880"/>
                  <a:gd name="textAreaRight" fmla="*/ 246960 w 245880"/>
                  <a:gd name="textAreaTop" fmla="*/ 0 h 1702080"/>
                  <a:gd name="textAreaBottom" fmla="*/ 1703160 h 1702080"/>
                </a:gdLst>
                <a:ahLst/>
                <a:cxnLst/>
                <a:rect l="textAreaLeft" t="textAreaTop" r="textAreaRight" b="textAreaBottom"/>
                <a:pathLst>
                  <a:path w="6019" h="29909">
                    <a:moveTo>
                      <a:pt x="1" y="1"/>
                    </a:moveTo>
                    <a:lnTo>
                      <a:pt x="1" y="306"/>
                    </a:lnTo>
                    <a:lnTo>
                      <a:pt x="5699" y="306"/>
                    </a:lnTo>
                    <a:lnTo>
                      <a:pt x="5699" y="29909"/>
                    </a:lnTo>
                    <a:lnTo>
                      <a:pt x="6019" y="29909"/>
                    </a:lnTo>
                    <a:lnTo>
                      <a:pt x="6019" y="1"/>
                    </a:lnTo>
                    <a:close/>
                  </a:path>
                </a:pathLst>
              </a:custGeom>
              <a:solidFill>
                <a:srgbClr val="0C0A9E">
                  <a:alpha val="31000"/>
                </a:srgbClr>
              </a:soli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FFFFFF"/>
                  </a:solidFill>
                  <a:latin typeface="Arial"/>
                  <a:ea typeface="DejaVu Sans" panose="020B0603030804020204"/>
                </a:endParaRPr>
              </a:p>
            </p:txBody>
          </p:sp>
          <p:grpSp>
            <p:nvGrpSpPr>
              <p:cNvPr id="212" name="Google Shape;525;p13"/>
              <p:cNvGrpSpPr/>
              <p:nvPr/>
            </p:nvGrpSpPr>
            <p:grpSpPr>
              <a:xfrm>
                <a:off x="-131760" y="3610800"/>
                <a:ext cx="180360" cy="180360"/>
                <a:chOff x="-131760" y="3610800"/>
                <a:chExt cx="180360" cy="180360"/>
              </a:xfrm>
            </p:grpSpPr>
            <p:sp>
              <p:nvSpPr>
                <p:cNvPr id="213" name="Google Shape;526;p13"/>
                <p:cNvSpPr/>
                <p:nvPr/>
              </p:nvSpPr>
              <p:spPr>
                <a:xfrm rot="12519000">
                  <a:off x="-107640" y="3634560"/>
                  <a:ext cx="132840" cy="132840"/>
                </a:xfrm>
                <a:custGeom>
                  <a:avLst/>
                  <a:gdLst>
                    <a:gd name="textAreaLeft" fmla="*/ 0 w 132840"/>
                    <a:gd name="textAreaRight" fmla="*/ 13392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0">
                      <a:srgbClr val="0C0A9E">
                        <a:alpha val="37254"/>
                      </a:srgbClr>
                    </a:gs>
                    <a:gs pos="100000">
                      <a:srgbClr val="FFFFFF">
                        <a:alpha val="0"/>
                      </a:srgbClr>
                    </a:gs>
                  </a:gsLst>
                  <a:lin ang="13500000"/>
                </a:gradFill>
                <a:ln w="0">
                  <a:noFill/>
                </a:ln>
                <a:effectLst>
                  <a:outerShdw blurRad="42840" dist="9220" dir="2319588" algn="bl" rotWithShape="0">
                    <a:schemeClr val="lt2"/>
                  </a:outerShdw>
                </a:effectLst>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14" name="Google Shape;527;p13"/>
                <p:cNvSpPr/>
                <p:nvPr/>
              </p:nvSpPr>
              <p:spPr>
                <a:xfrm rot="12519000">
                  <a:off x="-81000" y="3665160"/>
                  <a:ext cx="79200" cy="72000"/>
                </a:xfrm>
                <a:custGeom>
                  <a:avLst/>
                  <a:gdLst>
                    <a:gd name="textAreaLeft" fmla="*/ 0 w 79200"/>
                    <a:gd name="textAreaRight" fmla="*/ 8028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0">
                      <a:srgbClr val="0C0A9E">
                        <a:alpha val="37254"/>
                      </a:srgbClr>
                    </a:gs>
                    <a:gs pos="100000">
                      <a:srgbClr val="FFFFFF">
                        <a:alpha val="0"/>
                      </a:srgbClr>
                    </a:gs>
                  </a:gsLst>
                  <a:lin ang="13500000"/>
                </a:gradFill>
                <a:ln w="0">
                  <a:noFill/>
                </a:ln>
                <a:effectLst>
                  <a:outerShdw blurRad="42840" dist="9220" dir="2319588" algn="bl" rotWithShape="0">
                    <a:schemeClr val="lt2"/>
                  </a:outerShdw>
                </a:effectLst>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grpSp>
          <p:nvGrpSpPr>
            <p:cNvPr id="215" name="Google Shape;528;p13"/>
            <p:cNvGrpSpPr/>
            <p:nvPr/>
          </p:nvGrpSpPr>
          <p:grpSpPr>
            <a:xfrm>
              <a:off x="172440" y="4422600"/>
              <a:ext cx="1114560" cy="1596960"/>
              <a:chOff x="172440" y="4422600"/>
              <a:chExt cx="1114560" cy="1596960"/>
            </a:xfrm>
          </p:grpSpPr>
          <p:sp>
            <p:nvSpPr>
              <p:cNvPr id="216" name="Google Shape;529;p13"/>
              <p:cNvSpPr/>
              <p:nvPr/>
            </p:nvSpPr>
            <p:spPr>
              <a:xfrm rot="19800000">
                <a:off x="632160" y="4369680"/>
                <a:ext cx="245880" cy="1702080"/>
              </a:xfrm>
              <a:custGeom>
                <a:avLst/>
                <a:gdLst>
                  <a:gd name="textAreaLeft" fmla="*/ 0 w 245880"/>
                  <a:gd name="textAreaRight" fmla="*/ 246960 w 245880"/>
                  <a:gd name="textAreaTop" fmla="*/ 0 h 1702080"/>
                  <a:gd name="textAreaBottom" fmla="*/ 1703160 h 1702080"/>
                </a:gdLst>
                <a:ahLst/>
                <a:cxnLst/>
                <a:rect l="textAreaLeft" t="textAreaTop" r="textAreaRight" b="textAreaBottom"/>
                <a:pathLst>
                  <a:path w="6019" h="29909">
                    <a:moveTo>
                      <a:pt x="1" y="1"/>
                    </a:moveTo>
                    <a:lnTo>
                      <a:pt x="1" y="306"/>
                    </a:lnTo>
                    <a:lnTo>
                      <a:pt x="5699" y="306"/>
                    </a:lnTo>
                    <a:lnTo>
                      <a:pt x="5699" y="29909"/>
                    </a:lnTo>
                    <a:lnTo>
                      <a:pt x="6019" y="29909"/>
                    </a:lnTo>
                    <a:lnTo>
                      <a:pt x="6019" y="1"/>
                    </a:lnTo>
                    <a:close/>
                  </a:path>
                </a:pathLst>
              </a:custGeom>
              <a:solidFill>
                <a:srgbClr val="0C0A9E">
                  <a:alpha val="31000"/>
                </a:srgbClr>
              </a:soli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FFFFFF"/>
                  </a:solidFill>
                  <a:latin typeface="Arial"/>
                  <a:ea typeface="DejaVu Sans" panose="020B0603030804020204"/>
                </a:endParaRPr>
              </a:p>
            </p:txBody>
          </p:sp>
          <p:grpSp>
            <p:nvGrpSpPr>
              <p:cNvPr id="217" name="Google Shape;530;p13"/>
              <p:cNvGrpSpPr/>
              <p:nvPr/>
            </p:nvGrpSpPr>
            <p:grpSpPr>
              <a:xfrm>
                <a:off x="172440" y="4478760"/>
                <a:ext cx="132840" cy="132840"/>
                <a:chOff x="172440" y="4478760"/>
                <a:chExt cx="132840" cy="132840"/>
              </a:xfrm>
            </p:grpSpPr>
            <p:sp>
              <p:nvSpPr>
                <p:cNvPr id="218" name="Google Shape;531;p13"/>
                <p:cNvSpPr/>
                <p:nvPr/>
              </p:nvSpPr>
              <p:spPr>
                <a:xfrm rot="10800000">
                  <a:off x="172440" y="4478760"/>
                  <a:ext cx="132840" cy="132840"/>
                </a:xfrm>
                <a:custGeom>
                  <a:avLst/>
                  <a:gdLst>
                    <a:gd name="textAreaLeft" fmla="*/ 0 w 132840"/>
                    <a:gd name="textAreaRight" fmla="*/ 13392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0">
                      <a:srgbClr val="0C0A9E">
                        <a:alpha val="37254"/>
                      </a:srgbClr>
                    </a:gs>
                    <a:gs pos="100000">
                      <a:srgbClr val="FFFFFF">
                        <a:alpha val="0"/>
                      </a:srgbClr>
                    </a:gs>
                  </a:gsLst>
                  <a:lin ang="13500000"/>
                </a:gradFill>
                <a:ln w="0">
                  <a:noFill/>
                </a:ln>
                <a:effectLst>
                  <a:outerShdw blurRad="42840" dist="9220" dir="2319588" algn="bl" rotWithShape="0">
                    <a:schemeClr val="lt2"/>
                  </a:outerShdw>
                </a:effectLst>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19" name="Google Shape;532;p13"/>
                <p:cNvSpPr/>
                <p:nvPr/>
              </p:nvSpPr>
              <p:spPr>
                <a:xfrm rot="10800000">
                  <a:off x="199080" y="4509000"/>
                  <a:ext cx="79200" cy="72000"/>
                </a:xfrm>
                <a:custGeom>
                  <a:avLst/>
                  <a:gdLst>
                    <a:gd name="textAreaLeft" fmla="*/ 0 w 79200"/>
                    <a:gd name="textAreaRight" fmla="*/ 8028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0">
                      <a:srgbClr val="0C0A9E">
                        <a:alpha val="37254"/>
                      </a:srgbClr>
                    </a:gs>
                    <a:gs pos="100000">
                      <a:srgbClr val="FFFFFF">
                        <a:alpha val="0"/>
                      </a:srgbClr>
                    </a:gs>
                  </a:gsLst>
                  <a:lin ang="13500000"/>
                </a:gradFill>
                <a:ln w="0">
                  <a:noFill/>
                </a:ln>
                <a:effectLst>
                  <a:outerShdw blurRad="42840" dist="9220" dir="2319588" algn="bl" rotWithShape="0">
                    <a:schemeClr val="lt2"/>
                  </a:outerShdw>
                </a:effectLst>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grpSp>
      <p:grpSp>
        <p:nvGrpSpPr>
          <p:cNvPr id="220" name="Google Shape;533;p13"/>
          <p:cNvGrpSpPr/>
          <p:nvPr/>
        </p:nvGrpSpPr>
        <p:grpSpPr>
          <a:xfrm>
            <a:off x="6471000" y="-1724400"/>
            <a:ext cx="4026600" cy="4160520"/>
            <a:chOff x="6471000" y="-1724400"/>
            <a:chExt cx="4026600" cy="4160520"/>
          </a:xfrm>
        </p:grpSpPr>
        <p:grpSp>
          <p:nvGrpSpPr>
            <p:cNvPr id="221" name="Google Shape;534;p13"/>
            <p:cNvGrpSpPr/>
            <p:nvPr/>
          </p:nvGrpSpPr>
          <p:grpSpPr>
            <a:xfrm>
              <a:off x="6576840" y="-1724400"/>
              <a:ext cx="3920760" cy="4160520"/>
              <a:chOff x="6576840" y="-1724400"/>
              <a:chExt cx="3920760" cy="4160520"/>
            </a:xfrm>
          </p:grpSpPr>
          <p:sp>
            <p:nvSpPr>
              <p:cNvPr id="222" name="Google Shape;535;p13"/>
              <p:cNvSpPr/>
              <p:nvPr/>
            </p:nvSpPr>
            <p:spPr>
              <a:xfrm rot="8100000" flipV="1">
                <a:off x="7268400" y="-1267920"/>
                <a:ext cx="2536920" cy="3007800"/>
              </a:xfrm>
              <a:custGeom>
                <a:avLst/>
                <a:gdLst>
                  <a:gd name="textAreaLeft" fmla="*/ 0 w 2536920"/>
                  <a:gd name="textAreaRight" fmla="*/ 2537640 w 2536920"/>
                  <a:gd name="textAreaTop" fmla="*/ -720 h 3007800"/>
                  <a:gd name="textAreaBottom" fmla="*/ 3008160 h 3007800"/>
                </a:gdLst>
                <a:ahLst/>
                <a:cxnLst/>
                <a:rect l="textAreaLeft" t="textAreaTop" r="textAreaRight" b="textAreaBottom"/>
                <a:pathLst>
                  <a:path w="97678" h="115794">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rotWithShape="0">
                <a:gsLst>
                  <a:gs pos="0">
                    <a:srgbClr val="0C0A9E"/>
                  </a:gs>
                  <a:gs pos="100000">
                    <a:srgbClr val="FFFFFF">
                      <a:alpha val="0"/>
                    </a:srgbClr>
                  </a:gs>
                </a:gsLst>
                <a:lin ang="162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23" name="Google Shape;536;p13"/>
              <p:cNvSpPr/>
              <p:nvPr/>
            </p:nvSpPr>
            <p:spPr>
              <a:xfrm rot="8100000" flipV="1">
                <a:off x="7035120" y="-932760"/>
                <a:ext cx="1851480" cy="1936080"/>
              </a:xfrm>
              <a:custGeom>
                <a:avLst/>
                <a:gdLst>
                  <a:gd name="textAreaLeft" fmla="*/ 0 w 1851480"/>
                  <a:gd name="textAreaRight" fmla="*/ 1852200 w 1851480"/>
                  <a:gd name="textAreaTop" fmla="*/ 720 h 1936080"/>
                  <a:gd name="textAreaBottom" fmla="*/ 1937880 h 1936080"/>
                </a:gdLst>
                <a:ahLst/>
                <a:cxnLst/>
                <a:rect l="textAreaLeft" t="textAreaTop" r="textAreaRight" b="textAreaBottom"/>
                <a:pathLst>
                  <a:path w="71320" h="7455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rotWithShape="0">
                <a:gsLst>
                  <a:gs pos="0">
                    <a:srgbClr val="0C0A9E"/>
                  </a:gs>
                  <a:gs pos="100000">
                    <a:srgbClr val="FFFFFF">
                      <a:alpha val="0"/>
                    </a:srgbClr>
                  </a:gs>
                </a:gsLst>
                <a:lin ang="162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24" name="Google Shape;537;p13"/>
              <p:cNvSpPr/>
              <p:nvPr/>
            </p:nvSpPr>
            <p:spPr>
              <a:xfrm rot="8100000" flipV="1">
                <a:off x="7483680" y="-1037160"/>
                <a:ext cx="1996920" cy="3242160"/>
              </a:xfrm>
              <a:custGeom>
                <a:avLst/>
                <a:gdLst>
                  <a:gd name="textAreaLeft" fmla="*/ 0 w 1996920"/>
                  <a:gd name="textAreaRight" fmla="*/ 1998000 w 1996920"/>
                  <a:gd name="textAreaTop" fmla="*/ 720 h 3242160"/>
                  <a:gd name="textAreaBottom" fmla="*/ 3243960 h 3242160"/>
                </a:gdLst>
                <a:ahLst/>
                <a:cxnLst/>
                <a:rect l="textAreaLeft" t="textAreaTop" r="textAreaRight" b="textAreaBottom"/>
                <a:pathLst>
                  <a:path w="76882" h="124813">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rotWithShape="0">
                <a:gsLst>
                  <a:gs pos="22000">
                    <a:srgbClr val="F5F8FF"/>
                  </a:gs>
                  <a:gs pos="100000">
                    <a:srgbClr val="EB9109"/>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sp>
          <p:nvSpPr>
            <p:cNvPr id="225" name="Google Shape;538;p13"/>
            <p:cNvSpPr/>
            <p:nvPr/>
          </p:nvSpPr>
          <p:spPr>
            <a:xfrm>
              <a:off x="6471000" y="-76320"/>
              <a:ext cx="282960" cy="244800"/>
            </a:xfrm>
            <a:custGeom>
              <a:avLst/>
              <a:gdLst>
                <a:gd name="textAreaLeft" fmla="*/ 0 w 282960"/>
                <a:gd name="textAreaRight" fmla="*/ 284040 w 282960"/>
                <a:gd name="textAreaTop" fmla="*/ 0 h 244800"/>
                <a:gd name="textAreaBottom" fmla="*/ 245880 h 24480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0C0A9E">
                    <a:alpha val="20000"/>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226" name="Google Shape;539;p13"/>
            <p:cNvSpPr/>
            <p:nvPr/>
          </p:nvSpPr>
          <p:spPr>
            <a:xfrm>
              <a:off x="6703920" y="-125280"/>
              <a:ext cx="569520" cy="492840"/>
            </a:xfrm>
            <a:custGeom>
              <a:avLst/>
              <a:gdLst>
                <a:gd name="textAreaLeft" fmla="*/ 0 w 569520"/>
                <a:gd name="textAreaRight" fmla="*/ 570600 w 569520"/>
                <a:gd name="textAreaTop" fmla="*/ 0 h 492840"/>
                <a:gd name="textAreaBottom" fmla="*/ 493920 h 49284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227" name="Google Shape;540;p13"/>
          <p:cNvGrpSpPr/>
          <p:nvPr/>
        </p:nvGrpSpPr>
        <p:grpSpPr>
          <a:xfrm>
            <a:off x="783360" y="-601200"/>
            <a:ext cx="993240" cy="1795680"/>
            <a:chOff x="783360" y="-601200"/>
            <a:chExt cx="993240" cy="1795680"/>
          </a:xfrm>
        </p:grpSpPr>
        <p:sp>
          <p:nvSpPr>
            <p:cNvPr id="228" name="Google Shape;541;p13"/>
            <p:cNvSpPr/>
            <p:nvPr/>
          </p:nvSpPr>
          <p:spPr>
            <a:xfrm>
              <a:off x="1643400" y="229320"/>
              <a:ext cx="133200" cy="133200"/>
            </a:xfrm>
            <a:prstGeom prst="ellipse">
              <a:avLst/>
            </a:prstGeom>
            <a:noFill/>
            <a:ln w="9525">
              <a:solidFill>
                <a:srgbClr val="0C0A9E"/>
              </a:solidFill>
              <a:round/>
            </a:ln>
          </p:spPr>
          <p:style>
            <a:lnRef idx="0">
              <a:scrgbClr r="0" g="0" b="0"/>
            </a:lnRef>
            <a:fillRef idx="0">
              <a:scrgbClr r="0" g="0" b="0"/>
            </a:fillRef>
            <a:effectRef idx="0">
              <a:scrgbClr r="0" g="0" b="0"/>
            </a:effectRef>
            <a:fontRef idx="minor"/>
          </p:style>
          <p:txBody>
            <a:bodyPr lIns="90000" tIns="47160" rIns="90000" bIns="4716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cxnSp>
          <p:nvCxnSpPr>
            <p:cNvPr id="229" name="Google Shape;542;p13"/>
            <p:cNvCxnSpPr/>
            <p:nvPr/>
          </p:nvCxnSpPr>
          <p:spPr>
            <a:xfrm flipV="1">
              <a:off x="783360" y="-601200"/>
              <a:ext cx="1080" cy="1796040"/>
            </a:xfrm>
            <a:prstGeom prst="straightConnector1">
              <a:avLst/>
            </a:prstGeom>
            <a:ln w="9525">
              <a:solidFill>
                <a:srgbClr val="0C0A9E"/>
              </a:solidFill>
              <a:round/>
            </a:ln>
          </p:spPr>
        </p:cxnSp>
        <p:sp>
          <p:nvSpPr>
            <p:cNvPr id="230" name="Google Shape;543;p13"/>
            <p:cNvSpPr/>
            <p:nvPr/>
          </p:nvSpPr>
          <p:spPr>
            <a:xfrm>
              <a:off x="1673640" y="259200"/>
              <a:ext cx="72720" cy="7272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lIns="90000" tIns="25920" rIns="90000" bIns="25920" anchor="ctr">
              <a:noAutofit/>
            </a:bodyPr>
            <a:lstStyle/>
            <a:p>
              <a:pPr>
                <a:lnSpc>
                  <a:spcPct val="100000"/>
                </a:lnSpc>
                <a:tabLst>
                  <a:tab pos="0" algn="l"/>
                </a:tabLst>
              </a:pPr>
              <a:endParaRPr lang="en-US" sz="1400" b="0" strike="noStrike" spc="-1">
                <a:solidFill>
                  <a:srgbClr val="FFFFFF"/>
                </a:solidFill>
                <a:latin typeface="Arial"/>
                <a:ea typeface="DejaVu Sans" panose="020B0603030804020204"/>
              </a:endParaRPr>
            </a:p>
          </p:txBody>
        </p:sp>
      </p:grpSp>
      <p:sp>
        <p:nvSpPr>
          <p:cNvPr id="23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endParaRPr lang="en-US" sz="4400" b="0" strike="noStrike" spc="-1">
              <a:solidFill>
                <a:srgbClr val="000000"/>
              </a:solidFill>
              <a:latin typeface="Arial"/>
            </a:endParaRPr>
          </a:p>
        </p:txBody>
      </p:sp>
      <p:sp>
        <p:nvSpPr>
          <p:cNvPr id="23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1800" indent="-323850">
              <a:spcBef>
                <a:spcPts val="1415"/>
              </a:spcBef>
              <a:buClr>
                <a:srgbClr val="000000"/>
              </a:buClr>
              <a:buSzPct val="45000"/>
              <a:buFont typeface="Wingdings" panose="05000000000000000000" pitchFamily="2" charset="2"/>
              <a:buChar char=""/>
            </a:pPr>
            <a:r>
              <a:rPr lang="en-US" sz="3200" b="0" strike="noStrike" spc="-1">
                <a:solidFill>
                  <a:srgbClr val="000000"/>
                </a:solidFill>
                <a:latin typeface="Arial"/>
              </a:rPr>
              <a:t>Click to edit the outline text format</a:t>
            </a:r>
            <a:endParaRPr lang="en-US" sz="32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2800" b="0" strike="noStrike" spc="-1">
                <a:solidFill>
                  <a:srgbClr val="000000"/>
                </a:solidFill>
                <a:latin typeface="Arial"/>
              </a:rPr>
              <a:t>Second Outline Level</a:t>
            </a:r>
            <a:endParaRPr lang="en-US" sz="2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2400" b="0" strike="noStrike" spc="-1">
                <a:solidFill>
                  <a:srgbClr val="000000"/>
                </a:solidFill>
                <a:latin typeface="Arial"/>
              </a:rPr>
              <a:t>Third Outline Level</a:t>
            </a:r>
            <a:endParaRPr lang="en-US" sz="24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2000" b="0" strike="noStrike" spc="-1">
                <a:solidFill>
                  <a:srgbClr val="000000"/>
                </a:solidFill>
                <a:latin typeface="Arial"/>
              </a:rPr>
              <a:t>Fourth Outline Level</a:t>
            </a:r>
            <a:endParaRPr lang="en-US" sz="20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2000" b="0" strike="noStrike" spc="-1">
                <a:solidFill>
                  <a:srgbClr val="000000"/>
                </a:solidFill>
                <a:latin typeface="Arial"/>
              </a:rPr>
              <a:t>Fifth Outline Level</a:t>
            </a:r>
            <a:endParaRPr lang="en-US" sz="20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2000" b="0" strike="noStrike" spc="-1">
                <a:solidFill>
                  <a:srgbClr val="000000"/>
                </a:solidFill>
                <a:latin typeface="Arial"/>
              </a:rPr>
              <a:t>Sixth Outline Level</a:t>
            </a:r>
            <a:endParaRPr lang="en-US" sz="20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2000" b="0" strike="noStrike" spc="-1">
                <a:solidFill>
                  <a:srgbClr val="000000"/>
                </a:solidFill>
                <a:latin typeface="Arial"/>
              </a:rPr>
              <a:t>Seventh Outline Level</a:t>
            </a:r>
            <a:endParaRPr lang="en-US" sz="20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269" name="Google Shape;9;p2"/>
          <p:cNvGrpSpPr/>
          <p:nvPr/>
        </p:nvGrpSpPr>
        <p:grpSpPr>
          <a:xfrm>
            <a:off x="-3254400" y="-2759400"/>
            <a:ext cx="10038240" cy="6730200"/>
            <a:chOff x="-3254400" y="-2759400"/>
            <a:chExt cx="10038240" cy="6730200"/>
          </a:xfrm>
        </p:grpSpPr>
        <p:grpSp>
          <p:nvGrpSpPr>
            <p:cNvPr id="270" name="Google Shape;10;p2"/>
            <p:cNvGrpSpPr/>
            <p:nvPr/>
          </p:nvGrpSpPr>
          <p:grpSpPr>
            <a:xfrm>
              <a:off x="-3254400" y="-2759400"/>
              <a:ext cx="6562800" cy="6730200"/>
              <a:chOff x="-3254400" y="-2759400"/>
              <a:chExt cx="6562800" cy="6730200"/>
            </a:xfrm>
          </p:grpSpPr>
          <p:sp>
            <p:nvSpPr>
              <p:cNvPr id="271" name="Google Shape;11;p2"/>
              <p:cNvSpPr/>
              <p:nvPr/>
            </p:nvSpPr>
            <p:spPr>
              <a:xfrm rot="10221600">
                <a:off x="-1131480" y="-720720"/>
                <a:ext cx="3044520" cy="2636280"/>
              </a:xfrm>
              <a:custGeom>
                <a:avLst/>
                <a:gdLst>
                  <a:gd name="textAreaLeft" fmla="*/ 0 w 3044520"/>
                  <a:gd name="textAreaRight" fmla="*/ 3045600 w 3044520"/>
                  <a:gd name="textAreaTop" fmla="*/ 0 h 2636280"/>
                  <a:gd name="textAreaBottom" fmla="*/ 2637360 h 263628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0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pic>
            <p:nvPicPr>
              <p:cNvPr id="272" name="Google Shape;12;p2"/>
              <p:cNvPicPr/>
              <p:nvPr/>
            </p:nvPicPr>
            <p:blipFill>
              <a:blip r:embed="rId13"/>
              <a:srcRect t="17653" b="17662"/>
              <a:stretch>
                <a:fillRect/>
              </a:stretch>
            </p:blipFill>
            <p:spPr>
              <a:xfrm rot="13821600">
                <a:off x="-2650320" y="-1437480"/>
                <a:ext cx="5354640" cy="4086360"/>
              </a:xfrm>
              <a:prstGeom prst="rect">
                <a:avLst/>
              </a:prstGeom>
              <a:ln w="0">
                <a:noFill/>
              </a:ln>
            </p:spPr>
          </p:pic>
        </p:grpSp>
        <p:sp>
          <p:nvSpPr>
            <p:cNvPr id="273" name="Google Shape;13;p2"/>
            <p:cNvSpPr/>
            <p:nvPr/>
          </p:nvSpPr>
          <p:spPr>
            <a:xfrm>
              <a:off x="-441720" y="-339840"/>
              <a:ext cx="1419840" cy="2832120"/>
            </a:xfrm>
            <a:custGeom>
              <a:avLst/>
              <a:gdLst>
                <a:gd name="textAreaLeft" fmla="*/ 0 w 1419840"/>
                <a:gd name="textAreaRight" fmla="*/ 1420920 w 1419840"/>
                <a:gd name="textAreaTop" fmla="*/ 0 h 2832120"/>
                <a:gd name="textAreaBottom" fmla="*/ 2833200 h 2832120"/>
              </a:gdLst>
              <a:ahLst/>
              <a:cxnLst/>
              <a:rect l="textAreaLeft" t="textAreaTop" r="textAreaRight" b="textAreaBottom"/>
              <a:pathLst>
                <a:path w="34647" h="69081">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rotWithShape="0">
              <a:gsLst>
                <a:gs pos="0">
                  <a:srgbClr val="0C0A9E"/>
                </a:gs>
                <a:gs pos="100000">
                  <a:srgbClr val="FFFFFF">
                    <a:alpha val="0"/>
                  </a:srgbClr>
                </a:gs>
              </a:gsLst>
              <a:lin ang="54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74" name="Google Shape;14;p2"/>
            <p:cNvSpPr/>
            <p:nvPr/>
          </p:nvSpPr>
          <p:spPr>
            <a:xfrm rot="2700000">
              <a:off x="765720" y="-2373480"/>
              <a:ext cx="3152160" cy="5118120"/>
            </a:xfrm>
            <a:custGeom>
              <a:avLst/>
              <a:gdLst>
                <a:gd name="textAreaLeft" fmla="*/ 0 w 3152160"/>
                <a:gd name="textAreaRight" fmla="*/ 3153240 w 3152160"/>
                <a:gd name="textAreaTop" fmla="*/ 0 h 5118120"/>
                <a:gd name="textAreaBottom" fmla="*/ 5119200 h 5118120"/>
              </a:gdLst>
              <a:ahLst/>
              <a:cxnLst/>
              <a:rect l="textAreaLeft" t="textAreaTop" r="textAreaRight" b="textAreaBottom"/>
              <a:pathLst>
                <a:path w="76882" h="124813">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rotWithShape="0">
              <a:gsLst>
                <a:gs pos="22000">
                  <a:srgbClr val="F5F8FF"/>
                </a:gs>
                <a:gs pos="100000">
                  <a:srgbClr val="EB9109"/>
                </a:gs>
              </a:gsLst>
              <a:lin ang="81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75" name="Google Shape;15;p2"/>
            <p:cNvSpPr/>
            <p:nvPr/>
          </p:nvSpPr>
          <p:spPr>
            <a:xfrm>
              <a:off x="-353880" y="-534240"/>
              <a:ext cx="7137720" cy="818280"/>
            </a:xfrm>
            <a:custGeom>
              <a:avLst/>
              <a:gdLst>
                <a:gd name="textAreaLeft" fmla="*/ 0 w 7137720"/>
                <a:gd name="textAreaRight" fmla="*/ 7138800 w 7137720"/>
                <a:gd name="textAreaTop" fmla="*/ 0 h 818280"/>
                <a:gd name="textAreaBottom" fmla="*/ 819360 h 818280"/>
              </a:gdLst>
              <a:ahLst/>
              <a:cxnLst/>
              <a:rect l="textAreaLeft" t="textAreaTop" r="textAreaRight" b="textAreaBottom"/>
              <a:pathLst>
                <a:path w="285545" h="32774">
                  <a:moveTo>
                    <a:pt x="0" y="32774"/>
                  </a:moveTo>
                  <a:lnTo>
                    <a:pt x="188861" y="32774"/>
                  </a:lnTo>
                  <a:lnTo>
                    <a:pt x="221636" y="0"/>
                  </a:lnTo>
                  <a:lnTo>
                    <a:pt x="285545" y="0"/>
                  </a:lnTo>
                </a:path>
              </a:pathLst>
            </a:custGeom>
            <a:noFill/>
            <a:ln w="9525">
              <a:solidFill>
                <a:srgbClr val="0C0A9E"/>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panose="020B0603030804020204"/>
              </a:endParaRPr>
            </a:p>
          </p:txBody>
        </p:sp>
        <p:sp>
          <p:nvSpPr>
            <p:cNvPr id="276" name="Google Shape;16;p2"/>
            <p:cNvSpPr/>
            <p:nvPr/>
          </p:nvSpPr>
          <p:spPr>
            <a:xfrm rot="5400000">
              <a:off x="959400" y="-1418760"/>
              <a:ext cx="576360" cy="3044520"/>
            </a:xfrm>
            <a:custGeom>
              <a:avLst/>
              <a:gdLst>
                <a:gd name="textAreaLeft" fmla="*/ 0 w 576360"/>
                <a:gd name="textAreaRight" fmla="*/ 577440 w 576360"/>
                <a:gd name="textAreaTop" fmla="*/ 0 h 3044520"/>
                <a:gd name="textAreaBottom" fmla="*/ 3045600 h 3044520"/>
              </a:gdLst>
              <a:ahLst/>
              <a:cxnLst/>
              <a:rect l="textAreaLeft" t="textAreaTop" r="textAreaRight" b="textAreaBottom"/>
              <a:pathLst>
                <a:path w="14079" h="48146">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rotWithShape="0">
              <a:gsLst>
                <a:gs pos="0">
                  <a:srgbClr val="9900FF">
                    <a:alpha val="47058"/>
                  </a:srgbClr>
                </a:gs>
                <a:gs pos="100000">
                  <a:srgbClr val="FFFFFF">
                    <a:alpha val="0"/>
                  </a:srgbClr>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77" name="Google Shape;17;p2"/>
            <p:cNvSpPr/>
            <p:nvPr/>
          </p:nvSpPr>
          <p:spPr>
            <a:xfrm rot="5400000">
              <a:off x="502920" y="-954360"/>
              <a:ext cx="686160" cy="2730240"/>
            </a:xfrm>
            <a:custGeom>
              <a:avLst/>
              <a:gdLst>
                <a:gd name="textAreaLeft" fmla="*/ 0 w 686160"/>
                <a:gd name="textAreaRight" fmla="*/ 687240 w 686160"/>
                <a:gd name="textAreaTop" fmla="*/ 0 h 2730240"/>
                <a:gd name="textAreaBottom" fmla="*/ 2731320 h 2730240"/>
              </a:gdLst>
              <a:ahLst/>
              <a:cxnLst/>
              <a:rect l="textAreaLeft" t="textAreaTop" r="textAreaRight" b="textAreaBottom"/>
              <a:pathLst>
                <a:path w="16760" h="4318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rotWithShape="0">
              <a:gsLst>
                <a:gs pos="0">
                  <a:srgbClr val="9900FF">
                    <a:alpha val="47058"/>
                  </a:srgbClr>
                </a:gs>
                <a:gs pos="100000">
                  <a:srgbClr val="FFFFFF">
                    <a:alpha val="0"/>
                  </a:srgbClr>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nvGrpSpPr>
            <p:cNvPr id="278" name="Google Shape;18;p2"/>
            <p:cNvGrpSpPr/>
            <p:nvPr/>
          </p:nvGrpSpPr>
          <p:grpSpPr>
            <a:xfrm>
              <a:off x="4293360" y="218160"/>
              <a:ext cx="132840" cy="132840"/>
              <a:chOff x="4293360" y="218160"/>
              <a:chExt cx="132840" cy="132840"/>
            </a:xfrm>
          </p:grpSpPr>
          <p:sp>
            <p:nvSpPr>
              <p:cNvPr id="279" name="Google Shape;19;p2"/>
              <p:cNvSpPr/>
              <p:nvPr/>
            </p:nvSpPr>
            <p:spPr>
              <a:xfrm flipH="1">
                <a:off x="4293000" y="21816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80" name="Google Shape;20;p2"/>
              <p:cNvSpPr/>
              <p:nvPr/>
            </p:nvSpPr>
            <p:spPr>
              <a:xfrm flipH="1">
                <a:off x="4320720" y="24876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281" name="Google Shape;21;p2"/>
            <p:cNvGrpSpPr/>
            <p:nvPr/>
          </p:nvGrpSpPr>
          <p:grpSpPr>
            <a:xfrm>
              <a:off x="1220040" y="521640"/>
              <a:ext cx="132840" cy="132840"/>
              <a:chOff x="1220040" y="521640"/>
              <a:chExt cx="132840" cy="132840"/>
            </a:xfrm>
          </p:grpSpPr>
          <p:sp>
            <p:nvSpPr>
              <p:cNvPr id="282" name="Google Shape;22;p2"/>
              <p:cNvSpPr/>
              <p:nvPr/>
            </p:nvSpPr>
            <p:spPr>
              <a:xfrm flipH="1">
                <a:off x="1219680" y="52164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83" name="Google Shape;23;p2"/>
              <p:cNvSpPr/>
              <p:nvPr/>
            </p:nvSpPr>
            <p:spPr>
              <a:xfrm flipH="1">
                <a:off x="1247400" y="55188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284" name="Google Shape;24;p2"/>
            <p:cNvGrpSpPr/>
            <p:nvPr/>
          </p:nvGrpSpPr>
          <p:grpSpPr>
            <a:xfrm>
              <a:off x="933480" y="784440"/>
              <a:ext cx="132840" cy="132840"/>
              <a:chOff x="933480" y="784440"/>
              <a:chExt cx="132840" cy="132840"/>
            </a:xfrm>
          </p:grpSpPr>
          <p:sp>
            <p:nvSpPr>
              <p:cNvPr id="285" name="Google Shape;25;p2"/>
              <p:cNvSpPr/>
              <p:nvPr/>
            </p:nvSpPr>
            <p:spPr>
              <a:xfrm flipH="1">
                <a:off x="933120" y="78444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86" name="Google Shape;26;p2"/>
              <p:cNvSpPr/>
              <p:nvPr/>
            </p:nvSpPr>
            <p:spPr>
              <a:xfrm flipH="1">
                <a:off x="960480" y="81504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287" name="Google Shape;27;p2"/>
            <p:cNvGrpSpPr/>
            <p:nvPr/>
          </p:nvGrpSpPr>
          <p:grpSpPr>
            <a:xfrm>
              <a:off x="124200" y="784440"/>
              <a:ext cx="132840" cy="132840"/>
              <a:chOff x="124200" y="784440"/>
              <a:chExt cx="132840" cy="132840"/>
            </a:xfrm>
          </p:grpSpPr>
          <p:sp>
            <p:nvSpPr>
              <p:cNvPr id="288" name="Google Shape;28;p2"/>
              <p:cNvSpPr/>
              <p:nvPr/>
            </p:nvSpPr>
            <p:spPr>
              <a:xfrm flipH="1">
                <a:off x="123840" y="78444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89" name="Google Shape;29;p2"/>
              <p:cNvSpPr/>
              <p:nvPr/>
            </p:nvSpPr>
            <p:spPr>
              <a:xfrm flipH="1">
                <a:off x="151560" y="81504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290" name="Google Shape;30;p2"/>
            <p:cNvGrpSpPr/>
            <p:nvPr/>
          </p:nvGrpSpPr>
          <p:grpSpPr>
            <a:xfrm>
              <a:off x="124200" y="467640"/>
              <a:ext cx="132840" cy="132840"/>
              <a:chOff x="124200" y="467640"/>
              <a:chExt cx="132840" cy="132840"/>
            </a:xfrm>
          </p:grpSpPr>
          <p:sp>
            <p:nvSpPr>
              <p:cNvPr id="291" name="Google Shape;31;p2"/>
              <p:cNvSpPr/>
              <p:nvPr/>
            </p:nvSpPr>
            <p:spPr>
              <a:xfrm flipH="1">
                <a:off x="123840" y="467640"/>
                <a:ext cx="132840" cy="132840"/>
              </a:xfrm>
              <a:custGeom>
                <a:avLst/>
                <a:gdLst>
                  <a:gd name="textAreaLeft" fmla="*/ -720 w 132840"/>
                  <a:gd name="textAreaRight" fmla="*/ 133200 w 132840"/>
                  <a:gd name="textAreaTop" fmla="*/ 0 h 132840"/>
                  <a:gd name="textAreaBottom" fmla="*/ 133920 h 132840"/>
                </a:gdLst>
                <a:ahLst/>
                <a:cxnLst/>
                <a:rect l="textAreaLeft" t="textAreaTop" r="textAreaRight" b="textAreaBottom"/>
                <a:pathLst>
                  <a:path w="17568" h="17564">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66960" rIns="90000" bIns="669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92" name="Google Shape;32;p2"/>
              <p:cNvSpPr/>
              <p:nvPr/>
            </p:nvSpPr>
            <p:spPr>
              <a:xfrm flipH="1">
                <a:off x="151560" y="498240"/>
                <a:ext cx="79200" cy="72000"/>
              </a:xfrm>
              <a:custGeom>
                <a:avLst/>
                <a:gdLst>
                  <a:gd name="textAreaLeft" fmla="*/ 720 w 79200"/>
                  <a:gd name="textAreaRight" fmla="*/ 81000 w 79200"/>
                  <a:gd name="textAreaTop" fmla="*/ 0 h 72000"/>
                  <a:gd name="textAreaBottom" fmla="*/ 73080 h 72000"/>
                </a:gdLst>
                <a:ahLst/>
                <a:cxnLst/>
                <a:rect l="textAreaLeft" t="textAreaTop" r="textAreaRight" b="textAreaBottom"/>
                <a:pathLst>
                  <a:path w="10514" h="9588">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rotWithShape="0">
                <a:gsLst>
                  <a:gs pos="22000">
                    <a:srgbClr val="F5F8FF"/>
                  </a:gs>
                  <a:gs pos="100000">
                    <a:srgbClr val="EB9109"/>
                  </a:gs>
                </a:gsLst>
                <a:lin ang="0"/>
              </a:gradFill>
              <a:ln w="0">
                <a:noFill/>
              </a:ln>
            </p:spPr>
            <p:style>
              <a:lnRef idx="0">
                <a:scrgbClr r="0" g="0" b="0"/>
              </a:lnRef>
              <a:fillRef idx="0">
                <a:scrgbClr r="0" g="0" b="0"/>
              </a:fillRef>
              <a:effectRef idx="0">
                <a:scrgbClr r="0" g="0" b="0"/>
              </a:effectRef>
              <a:fontRef idx="minor"/>
            </p:style>
            <p:txBody>
              <a:bodyPr lIns="90000" tIns="36360" rIns="90000" bIns="3636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grpSp>
        <p:nvGrpSpPr>
          <p:cNvPr id="293" name="Google Shape;33;p2"/>
          <p:cNvGrpSpPr/>
          <p:nvPr/>
        </p:nvGrpSpPr>
        <p:grpSpPr>
          <a:xfrm>
            <a:off x="6385680" y="3039840"/>
            <a:ext cx="3919320" cy="3212640"/>
            <a:chOff x="6385680" y="3039840"/>
            <a:chExt cx="3919320" cy="3212640"/>
          </a:xfrm>
        </p:grpSpPr>
        <p:pic>
          <p:nvPicPr>
            <p:cNvPr id="294" name="Google Shape;34;p2"/>
            <p:cNvPicPr/>
            <p:nvPr/>
          </p:nvPicPr>
          <p:blipFill>
            <a:blip r:embed="rId14"/>
            <a:srcRect l="16959" t="24704" r="7122" b="26163"/>
            <a:stretch>
              <a:fillRect/>
            </a:stretch>
          </p:blipFill>
          <p:spPr>
            <a:xfrm>
              <a:off x="6385680" y="3261240"/>
              <a:ext cx="3919320" cy="2991240"/>
            </a:xfrm>
            <a:prstGeom prst="rect">
              <a:avLst/>
            </a:prstGeom>
            <a:ln w="0">
              <a:noFill/>
            </a:ln>
          </p:spPr>
        </p:pic>
        <p:sp>
          <p:nvSpPr>
            <p:cNvPr id="295" name="Google Shape;35;p2"/>
            <p:cNvSpPr/>
            <p:nvPr/>
          </p:nvSpPr>
          <p:spPr>
            <a:xfrm rot="10800000">
              <a:off x="7612920" y="313884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rotWithShape="0">
              <a:gsLst>
                <a:gs pos="0">
                  <a:srgbClr val="FF9900">
                    <a:alpha val="41176"/>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96" name="Google Shape;36;p2"/>
            <p:cNvSpPr/>
            <p:nvPr/>
          </p:nvSpPr>
          <p:spPr>
            <a:xfrm rot="10800000">
              <a:off x="7772040" y="313956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rotWithShape="0">
              <a:gsLst>
                <a:gs pos="0">
                  <a:srgbClr val="FF9900">
                    <a:alpha val="41176"/>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nvGrpSpPr>
            <p:cNvPr id="297" name="Google Shape;37;p2"/>
            <p:cNvGrpSpPr/>
            <p:nvPr/>
          </p:nvGrpSpPr>
          <p:grpSpPr>
            <a:xfrm>
              <a:off x="7356600" y="3916440"/>
              <a:ext cx="581040" cy="581400"/>
              <a:chOff x="7356600" y="3916440"/>
              <a:chExt cx="581040" cy="581400"/>
            </a:xfrm>
          </p:grpSpPr>
          <p:sp>
            <p:nvSpPr>
              <p:cNvPr id="298" name="Google Shape;38;p2"/>
              <p:cNvSpPr/>
              <p:nvPr/>
            </p:nvSpPr>
            <p:spPr>
              <a:xfrm>
                <a:off x="7356600" y="4375440"/>
                <a:ext cx="122400" cy="122400"/>
              </a:xfrm>
              <a:custGeom>
                <a:avLst/>
                <a:gdLst>
                  <a:gd name="textAreaLeft" fmla="*/ 0 w 122400"/>
                  <a:gd name="textAreaRight" fmla="*/ 123480 w 122400"/>
                  <a:gd name="textAreaTop" fmla="*/ 0 h 122400"/>
                  <a:gd name="textAreaBottom" fmla="*/ 123480 h 122400"/>
                </a:gdLst>
                <a:ahLst/>
                <a:cxnLst/>
                <a:rect l="textAreaLeft" t="textAreaTop" r="textAreaRight" b="textAreaBottom"/>
                <a:pathLst>
                  <a:path w="4938" h="4937">
                    <a:moveTo>
                      <a:pt x="1403" y="0"/>
                    </a:moveTo>
                    <a:lnTo>
                      <a:pt x="1" y="1402"/>
                    </a:lnTo>
                    <a:lnTo>
                      <a:pt x="3536" y="4937"/>
                    </a:lnTo>
                    <a:lnTo>
                      <a:pt x="4937" y="3535"/>
                    </a:lnTo>
                    <a:lnTo>
                      <a:pt x="1403" y="0"/>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299" name="Google Shape;39;p2"/>
              <p:cNvSpPr/>
              <p:nvPr/>
            </p:nvSpPr>
            <p:spPr>
              <a:xfrm>
                <a:off x="7432920" y="4298760"/>
                <a:ext cx="122400" cy="122760"/>
              </a:xfrm>
              <a:custGeom>
                <a:avLst/>
                <a:gdLst>
                  <a:gd name="textAreaLeft" fmla="*/ 0 w 122400"/>
                  <a:gd name="textAreaRight" fmla="*/ 123480 w 122400"/>
                  <a:gd name="textAreaTop" fmla="*/ 0 h 122760"/>
                  <a:gd name="textAreaBottom" fmla="*/ 123840 h 122760"/>
                </a:gdLst>
                <a:ahLst/>
                <a:cxnLst/>
                <a:rect l="textAreaLeft" t="textAreaTop" r="textAreaRight" b="textAreaBottom"/>
                <a:pathLst>
                  <a:path w="4937" h="4953">
                    <a:moveTo>
                      <a:pt x="1402" y="1"/>
                    </a:moveTo>
                    <a:lnTo>
                      <a:pt x="0" y="1403"/>
                    </a:lnTo>
                    <a:lnTo>
                      <a:pt x="3535" y="4952"/>
                    </a:lnTo>
                    <a:lnTo>
                      <a:pt x="4937" y="3551"/>
                    </a:lnTo>
                    <a:lnTo>
                      <a:pt x="1402" y="1"/>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920" rIns="90000" bIns="6192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00" name="Google Shape;40;p2"/>
              <p:cNvSpPr/>
              <p:nvPr/>
            </p:nvSpPr>
            <p:spPr>
              <a:xfrm>
                <a:off x="7509240" y="4222440"/>
                <a:ext cx="122760" cy="122400"/>
              </a:xfrm>
              <a:custGeom>
                <a:avLst/>
                <a:gdLst>
                  <a:gd name="textAreaLeft" fmla="*/ 0 w 122760"/>
                  <a:gd name="textAreaRight" fmla="*/ 123840 w 122760"/>
                  <a:gd name="textAreaTop" fmla="*/ 0 h 122400"/>
                  <a:gd name="textAreaBottom" fmla="*/ 123480 h 122400"/>
                </a:gdLst>
                <a:ahLst/>
                <a:cxnLst/>
                <a:rect l="textAreaLeft" t="textAreaTop" r="textAreaRight" b="textAreaBottom"/>
                <a:pathLst>
                  <a:path w="4953" h="4938">
                    <a:moveTo>
                      <a:pt x="1402" y="1"/>
                    </a:moveTo>
                    <a:lnTo>
                      <a:pt x="1" y="1402"/>
                    </a:lnTo>
                    <a:lnTo>
                      <a:pt x="3551" y="4937"/>
                    </a:lnTo>
                    <a:lnTo>
                      <a:pt x="4952" y="3535"/>
                    </a:lnTo>
                    <a:lnTo>
                      <a:pt x="1402" y="1"/>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01" name="Google Shape;41;p2"/>
              <p:cNvSpPr/>
              <p:nvPr/>
            </p:nvSpPr>
            <p:spPr>
              <a:xfrm>
                <a:off x="7585560" y="4146120"/>
                <a:ext cx="122760" cy="122400"/>
              </a:xfrm>
              <a:custGeom>
                <a:avLst/>
                <a:gdLst>
                  <a:gd name="textAreaLeft" fmla="*/ 0 w 122760"/>
                  <a:gd name="textAreaRight" fmla="*/ 123840 w 122760"/>
                  <a:gd name="textAreaTop" fmla="*/ 0 h 122400"/>
                  <a:gd name="textAreaBottom" fmla="*/ 123480 h 122400"/>
                </a:gdLst>
                <a:ahLst/>
                <a:cxnLst/>
                <a:rect l="textAreaLeft" t="textAreaTop" r="textAreaRight" b="textAreaBottom"/>
                <a:pathLst>
                  <a:path w="4953" h="4937">
                    <a:moveTo>
                      <a:pt x="1402" y="0"/>
                    </a:moveTo>
                    <a:lnTo>
                      <a:pt x="1" y="1402"/>
                    </a:lnTo>
                    <a:lnTo>
                      <a:pt x="3551" y="4937"/>
                    </a:lnTo>
                    <a:lnTo>
                      <a:pt x="4952" y="3550"/>
                    </a:lnTo>
                    <a:lnTo>
                      <a:pt x="1402" y="0"/>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02" name="Google Shape;42;p2"/>
              <p:cNvSpPr/>
              <p:nvPr/>
            </p:nvSpPr>
            <p:spPr>
              <a:xfrm>
                <a:off x="7662600" y="4069800"/>
                <a:ext cx="122400" cy="122400"/>
              </a:xfrm>
              <a:custGeom>
                <a:avLst/>
                <a:gdLst>
                  <a:gd name="textAreaLeft" fmla="*/ 0 w 122400"/>
                  <a:gd name="textAreaRight" fmla="*/ 123480 w 122400"/>
                  <a:gd name="textAreaTop" fmla="*/ 0 h 122400"/>
                  <a:gd name="textAreaBottom" fmla="*/ 123480 h 122400"/>
                </a:gdLst>
                <a:ahLst/>
                <a:cxnLst/>
                <a:rect l="textAreaLeft" t="textAreaTop" r="textAreaRight" b="textAreaBottom"/>
                <a:pathLst>
                  <a:path w="4937" h="4937">
                    <a:moveTo>
                      <a:pt x="1402" y="0"/>
                    </a:moveTo>
                    <a:lnTo>
                      <a:pt x="0" y="1386"/>
                    </a:lnTo>
                    <a:lnTo>
                      <a:pt x="3535" y="4936"/>
                    </a:lnTo>
                    <a:lnTo>
                      <a:pt x="4937" y="3535"/>
                    </a:lnTo>
                    <a:lnTo>
                      <a:pt x="1402" y="0"/>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03" name="Google Shape;43;p2"/>
              <p:cNvSpPr/>
              <p:nvPr/>
            </p:nvSpPr>
            <p:spPr>
              <a:xfrm>
                <a:off x="7738560" y="3993120"/>
                <a:ext cx="122400" cy="122400"/>
              </a:xfrm>
              <a:custGeom>
                <a:avLst/>
                <a:gdLst>
                  <a:gd name="textAreaLeft" fmla="*/ 0 w 122400"/>
                  <a:gd name="textAreaRight" fmla="*/ 123480 w 122400"/>
                  <a:gd name="textAreaTop" fmla="*/ 0 h 122400"/>
                  <a:gd name="textAreaBottom" fmla="*/ 123480 h 122400"/>
                </a:gdLst>
                <a:ahLst/>
                <a:cxnLst/>
                <a:rect l="textAreaLeft" t="textAreaTop" r="textAreaRight" b="textAreaBottom"/>
                <a:pathLst>
                  <a:path w="4938" h="4938">
                    <a:moveTo>
                      <a:pt x="1402" y="1"/>
                    </a:moveTo>
                    <a:lnTo>
                      <a:pt x="1" y="1402"/>
                    </a:lnTo>
                    <a:lnTo>
                      <a:pt x="3535" y="4937"/>
                    </a:lnTo>
                    <a:lnTo>
                      <a:pt x="4937" y="3535"/>
                    </a:lnTo>
                    <a:lnTo>
                      <a:pt x="1402" y="1"/>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560" rIns="90000" bIns="6156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04" name="Google Shape;44;p2"/>
              <p:cNvSpPr/>
              <p:nvPr/>
            </p:nvSpPr>
            <p:spPr>
              <a:xfrm>
                <a:off x="7815240" y="3916440"/>
                <a:ext cx="122400" cy="122760"/>
              </a:xfrm>
              <a:custGeom>
                <a:avLst/>
                <a:gdLst>
                  <a:gd name="textAreaLeft" fmla="*/ 0 w 122400"/>
                  <a:gd name="textAreaRight" fmla="*/ 123480 w 122400"/>
                  <a:gd name="textAreaTop" fmla="*/ 0 h 122760"/>
                  <a:gd name="textAreaBottom" fmla="*/ 123840 h 122760"/>
                </a:gdLst>
                <a:ahLst/>
                <a:cxnLst/>
                <a:rect l="textAreaLeft" t="textAreaTop" r="textAreaRight" b="textAreaBottom"/>
                <a:pathLst>
                  <a:path w="4937" h="4953">
                    <a:moveTo>
                      <a:pt x="1387" y="1"/>
                    </a:moveTo>
                    <a:lnTo>
                      <a:pt x="0" y="1403"/>
                    </a:lnTo>
                    <a:lnTo>
                      <a:pt x="3535" y="4953"/>
                    </a:lnTo>
                    <a:lnTo>
                      <a:pt x="4936" y="3551"/>
                    </a:lnTo>
                    <a:lnTo>
                      <a:pt x="1387" y="1"/>
                    </a:lnTo>
                    <a:close/>
                  </a:path>
                </a:pathLst>
              </a:custGeom>
              <a:gradFill rotWithShape="0">
                <a:gsLst>
                  <a:gs pos="0">
                    <a:srgbClr val="0C0A9E">
                      <a:alpha val="37254"/>
                    </a:srgbClr>
                  </a:gs>
                  <a:gs pos="100000">
                    <a:srgbClr val="FFFFFF">
                      <a:alpha val="37254"/>
                    </a:srgbClr>
                  </a:gs>
                </a:gsLst>
                <a:lin ang="13500000"/>
              </a:gradFill>
              <a:ln w="0">
                <a:noFill/>
              </a:ln>
            </p:spPr>
            <p:style>
              <a:lnRef idx="0">
                <a:scrgbClr r="0" g="0" b="0"/>
              </a:lnRef>
              <a:fillRef idx="0">
                <a:scrgbClr r="0" g="0" b="0"/>
              </a:fillRef>
              <a:effectRef idx="0">
                <a:scrgbClr r="0" g="0" b="0"/>
              </a:effectRef>
              <a:fontRef idx="minor"/>
            </p:style>
            <p:txBody>
              <a:bodyPr lIns="90000" tIns="61920" rIns="90000" bIns="6192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sp>
          <p:nvSpPr>
            <p:cNvPr id="305" name="Google Shape;45;p2"/>
            <p:cNvSpPr/>
            <p:nvPr/>
          </p:nvSpPr>
          <p:spPr>
            <a:xfrm>
              <a:off x="8506800" y="3039840"/>
              <a:ext cx="479880" cy="474840"/>
            </a:xfrm>
            <a:custGeom>
              <a:avLst/>
              <a:gdLst>
                <a:gd name="textAreaLeft" fmla="*/ 0 w 479880"/>
                <a:gd name="textAreaRight" fmla="*/ 480960 w 479880"/>
                <a:gd name="textAreaTop" fmla="*/ 0 h 474840"/>
                <a:gd name="textAreaBottom" fmla="*/ 475920 h 47484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22000">
                  <a:srgbClr val="F5F8FF">
                    <a:alpha val="47058"/>
                  </a:srgbClr>
                </a:gs>
                <a:gs pos="100000">
                  <a:srgbClr val="EB9109">
                    <a:alpha val="47058"/>
                  </a:srgbClr>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nvGrpSpPr>
            <p:cNvPr id="306" name="Google Shape;46;p2"/>
            <p:cNvGrpSpPr/>
            <p:nvPr/>
          </p:nvGrpSpPr>
          <p:grpSpPr>
            <a:xfrm>
              <a:off x="8413920" y="3689280"/>
              <a:ext cx="699120" cy="1649880"/>
              <a:chOff x="8413920" y="3689280"/>
              <a:chExt cx="699120" cy="1649880"/>
            </a:xfrm>
          </p:grpSpPr>
          <p:sp>
            <p:nvSpPr>
              <p:cNvPr id="307" name="Google Shape;47;p2"/>
              <p:cNvSpPr/>
              <p:nvPr/>
            </p:nvSpPr>
            <p:spPr>
              <a:xfrm>
                <a:off x="8413920" y="3689280"/>
                <a:ext cx="482040" cy="1012680"/>
              </a:xfrm>
              <a:custGeom>
                <a:avLst/>
                <a:gdLst>
                  <a:gd name="textAreaLeft" fmla="*/ 0 w 482040"/>
                  <a:gd name="textAreaRight" fmla="*/ 483120 w 482040"/>
                  <a:gd name="textAreaTop" fmla="*/ 0 h 1012680"/>
                  <a:gd name="textAreaBottom" fmla="*/ 1013760 h 1012680"/>
                </a:gdLst>
                <a:ahLst/>
                <a:cxnLst/>
                <a:rect l="textAreaLeft" t="textAreaTop" r="textAreaRight" b="textAreaBottom"/>
                <a:pathLst>
                  <a:path w="11779" h="24714">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rotWithShape="0">
                <a:gsLst>
                  <a:gs pos="0">
                    <a:srgbClr val="0C0A9E">
                      <a:alpha val="37254"/>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08" name="Google Shape;48;p2"/>
              <p:cNvSpPr/>
              <p:nvPr/>
            </p:nvSpPr>
            <p:spPr>
              <a:xfrm>
                <a:off x="8774640" y="4113360"/>
                <a:ext cx="245880" cy="1225800"/>
              </a:xfrm>
              <a:custGeom>
                <a:avLst/>
                <a:gdLst>
                  <a:gd name="textAreaLeft" fmla="*/ 0 w 245880"/>
                  <a:gd name="textAreaRight" fmla="*/ 246960 w 245880"/>
                  <a:gd name="textAreaTop" fmla="*/ 0 h 1225800"/>
                  <a:gd name="textAreaBottom" fmla="*/ 1226880 h 1225800"/>
                </a:gdLst>
                <a:ahLst/>
                <a:cxnLst/>
                <a:rect l="textAreaLeft" t="textAreaTop" r="textAreaRight" b="textAreaBottom"/>
                <a:pathLst>
                  <a:path w="6019" h="29909">
                    <a:moveTo>
                      <a:pt x="1" y="1"/>
                    </a:moveTo>
                    <a:lnTo>
                      <a:pt x="1" y="306"/>
                    </a:lnTo>
                    <a:lnTo>
                      <a:pt x="5699" y="306"/>
                    </a:lnTo>
                    <a:lnTo>
                      <a:pt x="5699" y="29909"/>
                    </a:lnTo>
                    <a:lnTo>
                      <a:pt x="6019" y="29909"/>
                    </a:lnTo>
                    <a:lnTo>
                      <a:pt x="6019" y="1"/>
                    </a:lnTo>
                    <a:close/>
                  </a:path>
                </a:pathLst>
              </a:custGeom>
              <a:gradFill rotWithShape="0">
                <a:gsLst>
                  <a:gs pos="0">
                    <a:srgbClr val="0C0A9E">
                      <a:alpha val="37254"/>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09" name="Google Shape;49;p2"/>
              <p:cNvSpPr/>
              <p:nvPr/>
            </p:nvSpPr>
            <p:spPr>
              <a:xfrm>
                <a:off x="8867160" y="4020480"/>
                <a:ext cx="245880" cy="1225800"/>
              </a:xfrm>
              <a:custGeom>
                <a:avLst/>
                <a:gdLst>
                  <a:gd name="textAreaLeft" fmla="*/ 0 w 245880"/>
                  <a:gd name="textAreaRight" fmla="*/ 246960 w 245880"/>
                  <a:gd name="textAreaTop" fmla="*/ 0 h 1225800"/>
                  <a:gd name="textAreaBottom" fmla="*/ 1226880 h 1225800"/>
                </a:gdLst>
                <a:ahLst/>
                <a:cxnLst/>
                <a:rect l="textAreaLeft" t="textAreaTop" r="textAreaRight" b="textAreaBottom"/>
                <a:pathLst>
                  <a:path w="6019" h="29909">
                    <a:moveTo>
                      <a:pt x="1" y="1"/>
                    </a:moveTo>
                    <a:lnTo>
                      <a:pt x="1" y="305"/>
                    </a:lnTo>
                    <a:lnTo>
                      <a:pt x="5714" y="305"/>
                    </a:lnTo>
                    <a:lnTo>
                      <a:pt x="5714" y="29909"/>
                    </a:lnTo>
                    <a:lnTo>
                      <a:pt x="6019" y="29909"/>
                    </a:lnTo>
                    <a:lnTo>
                      <a:pt x="6019" y="1"/>
                    </a:lnTo>
                    <a:close/>
                  </a:path>
                </a:pathLst>
              </a:custGeom>
              <a:gradFill rotWithShape="0">
                <a:gsLst>
                  <a:gs pos="0">
                    <a:srgbClr val="0C0A9E">
                      <a:alpha val="37254"/>
                    </a:srgbClr>
                  </a:gs>
                  <a:gs pos="100000">
                    <a:srgbClr val="FFFFFF">
                      <a:alpha val="0"/>
                    </a:srgbClr>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310" name="Google Shape;50;p2"/>
            <p:cNvGrpSpPr/>
            <p:nvPr/>
          </p:nvGrpSpPr>
          <p:grpSpPr>
            <a:xfrm>
              <a:off x="8021520" y="4498560"/>
              <a:ext cx="903600" cy="725040"/>
              <a:chOff x="8021520" y="4498560"/>
              <a:chExt cx="903600" cy="725040"/>
            </a:xfrm>
          </p:grpSpPr>
          <p:sp>
            <p:nvSpPr>
              <p:cNvPr id="311" name="Google Shape;51;p2"/>
              <p:cNvSpPr/>
              <p:nvPr/>
            </p:nvSpPr>
            <p:spPr>
              <a:xfrm>
                <a:off x="8253000" y="4641840"/>
                <a:ext cx="672120" cy="581760"/>
              </a:xfrm>
              <a:custGeom>
                <a:avLst/>
                <a:gdLst>
                  <a:gd name="textAreaLeft" fmla="*/ 0 w 672120"/>
                  <a:gd name="textAreaRight" fmla="*/ 673200 w 672120"/>
                  <a:gd name="textAreaTop" fmla="*/ 0 h 581760"/>
                  <a:gd name="textAreaBottom" fmla="*/ 582840 h 58176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12" name="Google Shape;52;p2"/>
              <p:cNvSpPr/>
              <p:nvPr/>
            </p:nvSpPr>
            <p:spPr>
              <a:xfrm>
                <a:off x="8240400" y="4498560"/>
                <a:ext cx="479880" cy="415440"/>
              </a:xfrm>
              <a:custGeom>
                <a:avLst/>
                <a:gdLst>
                  <a:gd name="textAreaLeft" fmla="*/ 0 w 479880"/>
                  <a:gd name="textAreaRight" fmla="*/ 480960 w 479880"/>
                  <a:gd name="textAreaTop" fmla="*/ 0 h 415440"/>
                  <a:gd name="textAreaBottom" fmla="*/ 416520 h 41544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13" name="Google Shape;53;p2"/>
              <p:cNvSpPr/>
              <p:nvPr/>
            </p:nvSpPr>
            <p:spPr>
              <a:xfrm>
                <a:off x="8021520" y="4641840"/>
                <a:ext cx="479880" cy="415440"/>
              </a:xfrm>
              <a:custGeom>
                <a:avLst/>
                <a:gdLst>
                  <a:gd name="textAreaLeft" fmla="*/ 0 w 479880"/>
                  <a:gd name="textAreaRight" fmla="*/ 480960 w 479880"/>
                  <a:gd name="textAreaTop" fmla="*/ 0 h 415440"/>
                  <a:gd name="textAreaBottom" fmla="*/ 416520 h 415440"/>
                </a:gdLst>
                <a:ahLst/>
                <a:cxnLst/>
                <a:rect l="textAreaLeft" t="textAreaTop" r="textAreaRight" b="textAreaBottom"/>
                <a:pathLst>
                  <a:path w="51285" h="44413">
                    <a:moveTo>
                      <a:pt x="12814" y="0"/>
                    </a:moveTo>
                    <a:lnTo>
                      <a:pt x="0" y="22199"/>
                    </a:lnTo>
                    <a:lnTo>
                      <a:pt x="12814" y="44413"/>
                    </a:lnTo>
                    <a:lnTo>
                      <a:pt x="38471" y="44413"/>
                    </a:lnTo>
                    <a:lnTo>
                      <a:pt x="51285" y="22199"/>
                    </a:lnTo>
                    <a:lnTo>
                      <a:pt x="38471" y="0"/>
                    </a:lnTo>
                    <a:close/>
                  </a:path>
                </a:pathLst>
              </a:custGeom>
              <a:gradFill rotWithShape="0">
                <a:gsLst>
                  <a:gs pos="0">
                    <a:srgbClr val="FFFFFF">
                      <a:alpha val="0"/>
                    </a:srgbClr>
                  </a:gs>
                  <a:gs pos="100000">
                    <a:srgbClr val="0C0A9E">
                      <a:alpha val="50196"/>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grpSp>
        <p:nvGrpSpPr>
          <p:cNvPr id="314" name="Google Shape;56;p2"/>
          <p:cNvGrpSpPr/>
          <p:nvPr/>
        </p:nvGrpSpPr>
        <p:grpSpPr>
          <a:xfrm>
            <a:off x="-308520" y="3618360"/>
            <a:ext cx="1445760" cy="2237760"/>
            <a:chOff x="-308520" y="3618360"/>
            <a:chExt cx="1445760" cy="2237760"/>
          </a:xfrm>
        </p:grpSpPr>
        <p:grpSp>
          <p:nvGrpSpPr>
            <p:cNvPr id="315" name="Google Shape;57;p2"/>
            <p:cNvGrpSpPr/>
            <p:nvPr/>
          </p:nvGrpSpPr>
          <p:grpSpPr>
            <a:xfrm>
              <a:off x="-275040" y="3871440"/>
              <a:ext cx="980640" cy="1984680"/>
              <a:chOff x="-275040" y="3871440"/>
              <a:chExt cx="980640" cy="1984680"/>
            </a:xfrm>
          </p:grpSpPr>
          <p:sp>
            <p:nvSpPr>
              <p:cNvPr id="316" name="Google Shape;58;p2"/>
              <p:cNvSpPr/>
              <p:nvPr/>
            </p:nvSpPr>
            <p:spPr>
              <a:xfrm rot="10800000">
                <a:off x="-274680" y="3871440"/>
                <a:ext cx="843480" cy="1984320"/>
              </a:xfrm>
              <a:custGeom>
                <a:avLst/>
                <a:gdLst>
                  <a:gd name="textAreaLeft" fmla="*/ 0 w 843480"/>
                  <a:gd name="textAreaRight" fmla="*/ 844560 w 843480"/>
                  <a:gd name="textAreaTop" fmla="*/ 0 h 1984320"/>
                  <a:gd name="textAreaBottom" fmla="*/ 1985400 h 1984320"/>
                </a:gdLst>
                <a:ahLst/>
                <a:cxnLst/>
                <a:rect l="textAreaLeft" t="textAreaTop" r="textAreaRight" b="textAreaBottom"/>
                <a:pathLst>
                  <a:path w="23937" h="5626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rotWithShape="0">
                <a:gsLst>
                  <a:gs pos="0">
                    <a:srgbClr val="0C0A9E"/>
                  </a:gs>
                  <a:gs pos="100000">
                    <a:srgbClr val="FFFFFF">
                      <a:alpha val="0"/>
                    </a:srgbClr>
                  </a:gs>
                </a:gsLst>
                <a:lin ang="162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17" name="Google Shape;59;p2"/>
              <p:cNvSpPr/>
              <p:nvPr/>
            </p:nvSpPr>
            <p:spPr>
              <a:xfrm rot="10800000">
                <a:off x="-137520" y="3871800"/>
                <a:ext cx="843480" cy="1984320"/>
              </a:xfrm>
              <a:custGeom>
                <a:avLst/>
                <a:gdLst>
                  <a:gd name="textAreaLeft" fmla="*/ 0 w 843480"/>
                  <a:gd name="textAreaRight" fmla="*/ 844560 w 843480"/>
                  <a:gd name="textAreaTop" fmla="*/ 0 h 1984320"/>
                  <a:gd name="textAreaBottom" fmla="*/ 1985400 h 1984320"/>
                </a:gdLst>
                <a:ahLst/>
                <a:cxnLst/>
                <a:rect l="textAreaLeft" t="textAreaTop" r="textAreaRight" b="textAreaBottom"/>
                <a:pathLst>
                  <a:path w="23937" h="5626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rotWithShape="0">
                <a:gsLst>
                  <a:gs pos="0">
                    <a:srgbClr val="0C0A9E"/>
                  </a:gs>
                  <a:gs pos="100000">
                    <a:srgbClr val="FFFFFF">
                      <a:alpha val="0"/>
                    </a:srgbClr>
                  </a:gs>
                </a:gsLst>
                <a:lin ang="162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318" name="Google Shape;60;p2"/>
            <p:cNvGrpSpPr/>
            <p:nvPr/>
          </p:nvGrpSpPr>
          <p:grpSpPr>
            <a:xfrm>
              <a:off x="363600" y="4906800"/>
              <a:ext cx="697680" cy="477000"/>
              <a:chOff x="363600" y="4906800"/>
              <a:chExt cx="697680" cy="477000"/>
            </a:xfrm>
          </p:grpSpPr>
          <p:grpSp>
            <p:nvGrpSpPr>
              <p:cNvPr id="319" name="Google Shape;61;p2"/>
              <p:cNvGrpSpPr/>
              <p:nvPr/>
            </p:nvGrpSpPr>
            <p:grpSpPr>
              <a:xfrm>
                <a:off x="363600" y="4906800"/>
                <a:ext cx="477000" cy="477000"/>
                <a:chOff x="363600" y="4906800"/>
                <a:chExt cx="477000" cy="477000"/>
              </a:xfrm>
            </p:grpSpPr>
            <p:sp>
              <p:nvSpPr>
                <p:cNvPr id="320" name="Google Shape;62;p2"/>
                <p:cNvSpPr/>
                <p:nvPr/>
              </p:nvSpPr>
              <p:spPr>
                <a:xfrm rot="2700000">
                  <a:off x="429480" y="4980240"/>
                  <a:ext cx="344520" cy="330120"/>
                </a:xfrm>
                <a:custGeom>
                  <a:avLst/>
                  <a:gdLst>
                    <a:gd name="textAreaLeft" fmla="*/ 0 w 344520"/>
                    <a:gd name="textAreaRight" fmla="*/ 345600 w 344520"/>
                    <a:gd name="textAreaTop" fmla="*/ 0 h 330120"/>
                    <a:gd name="textAreaBottom" fmla="*/ 331200 h 330120"/>
                  </a:gdLst>
                  <a:ahLst/>
                  <a:cxnLst/>
                  <a:rect l="textAreaLeft" t="textAreaTop" r="textAreaRight" b="textAreaBottom"/>
                  <a:pathLst>
                    <a:path w="36902" h="35337">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rotWithShape="0">
                  <a:gsLst>
                    <a:gs pos="0">
                      <a:srgbClr val="9900FF">
                        <a:alpha val="29019"/>
                      </a:srgbClr>
                    </a:gs>
                    <a:gs pos="100000">
                      <a:srgbClr val="F5F8FF"/>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nvGrpSpPr>
                <p:cNvPr id="321" name="Google Shape;63;p2"/>
                <p:cNvGrpSpPr/>
                <p:nvPr/>
              </p:nvGrpSpPr>
              <p:grpSpPr>
                <a:xfrm>
                  <a:off x="408960" y="5006880"/>
                  <a:ext cx="385920" cy="222480"/>
                  <a:chOff x="408960" y="5006880"/>
                  <a:chExt cx="385920" cy="222480"/>
                </a:xfrm>
              </p:grpSpPr>
              <p:sp>
                <p:nvSpPr>
                  <p:cNvPr id="322" name="Google Shape;64;p2"/>
                  <p:cNvSpPr/>
                  <p:nvPr/>
                </p:nvSpPr>
                <p:spPr>
                  <a:xfrm rot="2700000">
                    <a:off x="441360" y="50392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39" y="27121"/>
                        </a:lnTo>
                        <a:lnTo>
                          <a:pt x="27120" y="26740"/>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23" name="Google Shape;65;p2"/>
                  <p:cNvSpPr/>
                  <p:nvPr/>
                </p:nvSpPr>
                <p:spPr>
                  <a:xfrm rot="2700000">
                    <a:off x="482400" y="503964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0" y="382"/>
                        </a:lnTo>
                        <a:lnTo>
                          <a:pt x="26739" y="27121"/>
                        </a:lnTo>
                        <a:lnTo>
                          <a:pt x="27120" y="26740"/>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24" name="Google Shape;66;p2"/>
                  <p:cNvSpPr/>
                  <p:nvPr/>
                </p:nvSpPr>
                <p:spPr>
                  <a:xfrm rot="2700000">
                    <a:off x="523440" y="50392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1" y="381"/>
                        </a:lnTo>
                        <a:lnTo>
                          <a:pt x="26740" y="27120"/>
                        </a:lnTo>
                        <a:lnTo>
                          <a:pt x="27121" y="26755"/>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25" name="Google Shape;67;p2"/>
                  <p:cNvSpPr/>
                  <p:nvPr/>
                </p:nvSpPr>
                <p:spPr>
                  <a:xfrm rot="2700000">
                    <a:off x="564480" y="50392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55" y="27121"/>
                        </a:lnTo>
                        <a:lnTo>
                          <a:pt x="27120" y="26755"/>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26" name="Google Shape;68;p2"/>
                  <p:cNvSpPr/>
                  <p:nvPr/>
                </p:nvSpPr>
                <p:spPr>
                  <a:xfrm rot="2700000">
                    <a:off x="605520" y="503964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2" y="1"/>
                        </a:moveTo>
                        <a:lnTo>
                          <a:pt x="1" y="382"/>
                        </a:lnTo>
                        <a:lnTo>
                          <a:pt x="26740" y="27121"/>
                        </a:lnTo>
                        <a:lnTo>
                          <a:pt x="27121" y="26740"/>
                        </a:lnTo>
                        <a:lnTo>
                          <a:pt x="382"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sp>
            <p:nvSpPr>
              <p:cNvPr id="327" name="Google Shape;69;p2"/>
              <p:cNvSpPr/>
              <p:nvPr/>
            </p:nvSpPr>
            <p:spPr>
              <a:xfrm rot="18900000">
                <a:off x="693720" y="4986000"/>
                <a:ext cx="323640" cy="257040"/>
              </a:xfrm>
              <a:custGeom>
                <a:avLst/>
                <a:gdLst>
                  <a:gd name="textAreaLeft" fmla="*/ 0 w 323640"/>
                  <a:gd name="textAreaRight" fmla="*/ 324720 w 323640"/>
                  <a:gd name="textAreaTop" fmla="*/ 0 h 257040"/>
                  <a:gd name="textAreaBottom" fmla="*/ 258120 h 257040"/>
                </a:gdLst>
                <a:ahLst/>
                <a:cxnLst/>
                <a:rect l="textAreaLeft" t="textAreaTop" r="textAreaRight" b="textAreaBottom"/>
                <a:pathLst>
                  <a:path w="44612" h="3544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328" name="Google Shape;70;p2"/>
            <p:cNvGrpSpPr/>
            <p:nvPr/>
          </p:nvGrpSpPr>
          <p:grpSpPr>
            <a:xfrm>
              <a:off x="-308520" y="3618360"/>
              <a:ext cx="1045080" cy="1350000"/>
              <a:chOff x="-308520" y="3618360"/>
              <a:chExt cx="1045080" cy="1350000"/>
            </a:xfrm>
          </p:grpSpPr>
          <p:sp>
            <p:nvSpPr>
              <p:cNvPr id="329" name="Google Shape;71;p2"/>
              <p:cNvSpPr/>
              <p:nvPr/>
            </p:nvSpPr>
            <p:spPr>
              <a:xfrm rot="13500000">
                <a:off x="37080" y="4272120"/>
                <a:ext cx="581040" cy="574920"/>
              </a:xfrm>
              <a:custGeom>
                <a:avLst/>
                <a:gdLst>
                  <a:gd name="textAreaLeft" fmla="*/ 0 w 581040"/>
                  <a:gd name="textAreaRight" fmla="*/ 582120 w 581040"/>
                  <a:gd name="textAreaTop" fmla="*/ 0 h 574920"/>
                  <a:gd name="textAreaBottom" fmla="*/ 576000 h 57492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0">
                    <a:srgbClr val="9900FF">
                      <a:alpha val="47058"/>
                    </a:srgbClr>
                  </a:gs>
                  <a:gs pos="100000">
                    <a:srgbClr val="FFFFFF">
                      <a:alpha val="47058"/>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30" name="Google Shape;72;p2"/>
              <p:cNvSpPr/>
              <p:nvPr/>
            </p:nvSpPr>
            <p:spPr>
              <a:xfrm rot="13500000">
                <a:off x="-38160" y="4087800"/>
                <a:ext cx="581040" cy="574920"/>
              </a:xfrm>
              <a:custGeom>
                <a:avLst/>
                <a:gdLst>
                  <a:gd name="textAreaLeft" fmla="*/ 0 w 581040"/>
                  <a:gd name="textAreaRight" fmla="*/ 582120 w 581040"/>
                  <a:gd name="textAreaTop" fmla="*/ 0 h 574920"/>
                  <a:gd name="textAreaBottom" fmla="*/ 576000 h 57492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0">
                    <a:srgbClr val="9900FF">
                      <a:alpha val="47058"/>
                    </a:srgbClr>
                  </a:gs>
                  <a:gs pos="100000">
                    <a:srgbClr val="FFFFFF">
                      <a:alpha val="47058"/>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31" name="Google Shape;73;p2"/>
              <p:cNvSpPr/>
              <p:nvPr/>
            </p:nvSpPr>
            <p:spPr>
              <a:xfrm rot="13500000">
                <a:off x="-114480" y="3924000"/>
                <a:ext cx="581040" cy="574920"/>
              </a:xfrm>
              <a:custGeom>
                <a:avLst/>
                <a:gdLst>
                  <a:gd name="textAreaLeft" fmla="*/ 0 w 581040"/>
                  <a:gd name="textAreaRight" fmla="*/ 582120 w 581040"/>
                  <a:gd name="textAreaTop" fmla="*/ 0 h 574920"/>
                  <a:gd name="textAreaBottom" fmla="*/ 576000 h 57492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0">
                    <a:srgbClr val="9900FF">
                      <a:alpha val="47058"/>
                    </a:srgbClr>
                  </a:gs>
                  <a:gs pos="100000">
                    <a:srgbClr val="FFFFFF">
                      <a:alpha val="47058"/>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32" name="Google Shape;74;p2"/>
              <p:cNvSpPr/>
              <p:nvPr/>
            </p:nvSpPr>
            <p:spPr>
              <a:xfrm rot="13500000">
                <a:off x="-190440" y="3739680"/>
                <a:ext cx="581040" cy="574920"/>
              </a:xfrm>
              <a:custGeom>
                <a:avLst/>
                <a:gdLst>
                  <a:gd name="textAreaLeft" fmla="*/ 0 w 581040"/>
                  <a:gd name="textAreaRight" fmla="*/ 582120 w 581040"/>
                  <a:gd name="textAreaTop" fmla="*/ 0 h 574920"/>
                  <a:gd name="textAreaBottom" fmla="*/ 576000 h 574920"/>
                </a:gdLst>
                <a:ahLst/>
                <a:cxnLst/>
                <a:rect l="textAreaLeft" t="textAreaTop" r="textAreaRight" b="textAreaBottom"/>
                <a:pathLst>
                  <a:path w="36171" h="3579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rotWithShape="0">
                <a:gsLst>
                  <a:gs pos="0">
                    <a:srgbClr val="9900FF">
                      <a:alpha val="47058"/>
                    </a:srgbClr>
                  </a:gs>
                  <a:gs pos="100000">
                    <a:srgbClr val="FFFFFF">
                      <a:alpha val="47058"/>
                    </a:srgbClr>
                  </a:gs>
                </a:gsLst>
                <a:lin ang="27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333" name="Google Shape;75;p2"/>
            <p:cNvGrpSpPr/>
            <p:nvPr/>
          </p:nvGrpSpPr>
          <p:grpSpPr>
            <a:xfrm>
              <a:off x="439560" y="4567320"/>
              <a:ext cx="697680" cy="477000"/>
              <a:chOff x="439560" y="4567320"/>
              <a:chExt cx="697680" cy="477000"/>
            </a:xfrm>
          </p:grpSpPr>
          <p:grpSp>
            <p:nvGrpSpPr>
              <p:cNvPr id="334" name="Google Shape;76;p2"/>
              <p:cNvGrpSpPr/>
              <p:nvPr/>
            </p:nvGrpSpPr>
            <p:grpSpPr>
              <a:xfrm>
                <a:off x="439560" y="4567320"/>
                <a:ext cx="477000" cy="477000"/>
                <a:chOff x="439560" y="4567320"/>
                <a:chExt cx="477000" cy="477000"/>
              </a:xfrm>
            </p:grpSpPr>
            <p:sp>
              <p:nvSpPr>
                <p:cNvPr id="335" name="Google Shape;77;p2"/>
                <p:cNvSpPr/>
                <p:nvPr/>
              </p:nvSpPr>
              <p:spPr>
                <a:xfrm rot="2700000">
                  <a:off x="505440" y="4640760"/>
                  <a:ext cx="344520" cy="330120"/>
                </a:xfrm>
                <a:custGeom>
                  <a:avLst/>
                  <a:gdLst>
                    <a:gd name="textAreaLeft" fmla="*/ 0 w 344520"/>
                    <a:gd name="textAreaRight" fmla="*/ 345600 w 344520"/>
                    <a:gd name="textAreaTop" fmla="*/ 0 h 330120"/>
                    <a:gd name="textAreaBottom" fmla="*/ 331200 h 330120"/>
                  </a:gdLst>
                  <a:ahLst/>
                  <a:cxnLst/>
                  <a:rect l="textAreaLeft" t="textAreaTop" r="textAreaRight" b="textAreaBottom"/>
                  <a:pathLst>
                    <a:path w="36902" h="35337">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rotWithShape="0">
                  <a:gsLst>
                    <a:gs pos="0">
                      <a:srgbClr val="9900FF">
                        <a:alpha val="29019"/>
                      </a:srgbClr>
                    </a:gs>
                    <a:gs pos="100000">
                      <a:srgbClr val="F5F8FF"/>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nvGrpSpPr>
                <p:cNvPr id="336" name="Google Shape;78;p2"/>
                <p:cNvGrpSpPr/>
                <p:nvPr/>
              </p:nvGrpSpPr>
              <p:grpSpPr>
                <a:xfrm>
                  <a:off x="484560" y="4667400"/>
                  <a:ext cx="385920" cy="222480"/>
                  <a:chOff x="484560" y="4667400"/>
                  <a:chExt cx="385920" cy="222480"/>
                </a:xfrm>
              </p:grpSpPr>
              <p:sp>
                <p:nvSpPr>
                  <p:cNvPr id="337" name="Google Shape;79;p2"/>
                  <p:cNvSpPr/>
                  <p:nvPr/>
                </p:nvSpPr>
                <p:spPr>
                  <a:xfrm rot="2700000">
                    <a:off x="516960" y="469980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39" y="27121"/>
                        </a:lnTo>
                        <a:lnTo>
                          <a:pt x="27120" y="26740"/>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38" name="Google Shape;80;p2"/>
                  <p:cNvSpPr/>
                  <p:nvPr/>
                </p:nvSpPr>
                <p:spPr>
                  <a:xfrm rot="2700000">
                    <a:off x="558000" y="470016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0" y="382"/>
                        </a:lnTo>
                        <a:lnTo>
                          <a:pt x="26739" y="27121"/>
                        </a:lnTo>
                        <a:lnTo>
                          <a:pt x="27120" y="26740"/>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39" name="Google Shape;81;p2"/>
                  <p:cNvSpPr/>
                  <p:nvPr/>
                </p:nvSpPr>
                <p:spPr>
                  <a:xfrm rot="2700000">
                    <a:off x="599400" y="469980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1" y="381"/>
                        </a:lnTo>
                        <a:lnTo>
                          <a:pt x="26740" y="27120"/>
                        </a:lnTo>
                        <a:lnTo>
                          <a:pt x="27121" y="26755"/>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40" name="Google Shape;82;p2"/>
                  <p:cNvSpPr/>
                  <p:nvPr/>
                </p:nvSpPr>
                <p:spPr>
                  <a:xfrm rot="2700000">
                    <a:off x="640080" y="469980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55" y="27121"/>
                        </a:lnTo>
                        <a:lnTo>
                          <a:pt x="27120" y="26755"/>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41" name="Google Shape;83;p2"/>
                  <p:cNvSpPr/>
                  <p:nvPr/>
                </p:nvSpPr>
                <p:spPr>
                  <a:xfrm rot="2700000">
                    <a:off x="681120" y="470016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2" y="1"/>
                        </a:moveTo>
                        <a:lnTo>
                          <a:pt x="1" y="382"/>
                        </a:lnTo>
                        <a:lnTo>
                          <a:pt x="26740" y="27121"/>
                        </a:lnTo>
                        <a:lnTo>
                          <a:pt x="27121" y="26740"/>
                        </a:lnTo>
                        <a:lnTo>
                          <a:pt x="382"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sp>
            <p:nvSpPr>
              <p:cNvPr id="342" name="Google Shape;84;p2"/>
              <p:cNvSpPr/>
              <p:nvPr/>
            </p:nvSpPr>
            <p:spPr>
              <a:xfrm rot="18900000">
                <a:off x="769680" y="4646520"/>
                <a:ext cx="323640" cy="257040"/>
              </a:xfrm>
              <a:custGeom>
                <a:avLst/>
                <a:gdLst>
                  <a:gd name="textAreaLeft" fmla="*/ 0 w 323640"/>
                  <a:gd name="textAreaRight" fmla="*/ 324720 w 323640"/>
                  <a:gd name="textAreaTop" fmla="*/ 0 h 257040"/>
                  <a:gd name="textAreaBottom" fmla="*/ 258120 h 257040"/>
                </a:gdLst>
                <a:ahLst/>
                <a:cxnLst/>
                <a:rect l="textAreaLeft" t="textAreaTop" r="textAreaRight" b="textAreaBottom"/>
                <a:pathLst>
                  <a:path w="44612" h="3544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343" name="Google Shape;85;p2"/>
            <p:cNvGrpSpPr/>
            <p:nvPr/>
          </p:nvGrpSpPr>
          <p:grpSpPr>
            <a:xfrm>
              <a:off x="-64440" y="4623840"/>
              <a:ext cx="697320" cy="477000"/>
              <a:chOff x="-64440" y="4623840"/>
              <a:chExt cx="697320" cy="477000"/>
            </a:xfrm>
          </p:grpSpPr>
          <p:grpSp>
            <p:nvGrpSpPr>
              <p:cNvPr id="344" name="Google Shape;86;p2"/>
              <p:cNvGrpSpPr/>
              <p:nvPr/>
            </p:nvGrpSpPr>
            <p:grpSpPr>
              <a:xfrm>
                <a:off x="-64440" y="4623840"/>
                <a:ext cx="477000" cy="477000"/>
                <a:chOff x="-64440" y="4623840"/>
                <a:chExt cx="477000" cy="477000"/>
              </a:xfrm>
            </p:grpSpPr>
            <p:sp>
              <p:nvSpPr>
                <p:cNvPr id="345" name="Google Shape;87;p2"/>
                <p:cNvSpPr/>
                <p:nvPr/>
              </p:nvSpPr>
              <p:spPr>
                <a:xfrm rot="2700000">
                  <a:off x="1440" y="4697280"/>
                  <a:ext cx="344520" cy="330120"/>
                </a:xfrm>
                <a:custGeom>
                  <a:avLst/>
                  <a:gdLst>
                    <a:gd name="textAreaLeft" fmla="*/ 0 w 344520"/>
                    <a:gd name="textAreaRight" fmla="*/ 345600 w 344520"/>
                    <a:gd name="textAreaTop" fmla="*/ 0 h 330120"/>
                    <a:gd name="textAreaBottom" fmla="*/ 331200 h 330120"/>
                  </a:gdLst>
                  <a:ahLst/>
                  <a:cxnLst/>
                  <a:rect l="textAreaLeft" t="textAreaTop" r="textAreaRight" b="textAreaBottom"/>
                  <a:pathLst>
                    <a:path w="36902" h="35337">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rotWithShape="0">
                  <a:gsLst>
                    <a:gs pos="0">
                      <a:srgbClr val="9900FF">
                        <a:alpha val="29019"/>
                      </a:srgbClr>
                    </a:gs>
                    <a:gs pos="100000">
                      <a:srgbClr val="F5F8FF"/>
                    </a:gs>
                  </a:gsLst>
                  <a:lin ang="135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nvGrpSpPr>
                <p:cNvPr id="346" name="Google Shape;88;p2"/>
                <p:cNvGrpSpPr/>
                <p:nvPr/>
              </p:nvGrpSpPr>
              <p:grpSpPr>
                <a:xfrm>
                  <a:off x="-19800" y="4723920"/>
                  <a:ext cx="385920" cy="222480"/>
                  <a:chOff x="-19800" y="4723920"/>
                  <a:chExt cx="385920" cy="222480"/>
                </a:xfrm>
              </p:grpSpPr>
              <p:sp>
                <p:nvSpPr>
                  <p:cNvPr id="347" name="Google Shape;89;p2"/>
                  <p:cNvSpPr/>
                  <p:nvPr/>
                </p:nvSpPr>
                <p:spPr>
                  <a:xfrm rot="2700000">
                    <a:off x="12240" y="475632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39" y="27121"/>
                        </a:lnTo>
                        <a:lnTo>
                          <a:pt x="27120" y="26740"/>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48" name="Google Shape;90;p2"/>
                  <p:cNvSpPr/>
                  <p:nvPr/>
                </p:nvSpPr>
                <p:spPr>
                  <a:xfrm rot="2700000">
                    <a:off x="53280" y="47566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0" y="382"/>
                        </a:lnTo>
                        <a:lnTo>
                          <a:pt x="26739" y="27121"/>
                        </a:lnTo>
                        <a:lnTo>
                          <a:pt x="27120" y="26740"/>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49" name="Google Shape;91;p2"/>
                  <p:cNvSpPr/>
                  <p:nvPr/>
                </p:nvSpPr>
                <p:spPr>
                  <a:xfrm rot="2700000">
                    <a:off x="94320" y="475632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66" y="1"/>
                        </a:moveTo>
                        <a:lnTo>
                          <a:pt x="1" y="381"/>
                        </a:lnTo>
                        <a:lnTo>
                          <a:pt x="26740" y="27120"/>
                        </a:lnTo>
                        <a:lnTo>
                          <a:pt x="27121" y="26755"/>
                        </a:lnTo>
                        <a:lnTo>
                          <a:pt x="366"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50" name="Google Shape;92;p2"/>
                  <p:cNvSpPr/>
                  <p:nvPr/>
                </p:nvSpPr>
                <p:spPr>
                  <a:xfrm rot="2700000">
                    <a:off x="135360" y="475632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1" y="1"/>
                        </a:moveTo>
                        <a:lnTo>
                          <a:pt x="0" y="382"/>
                        </a:lnTo>
                        <a:lnTo>
                          <a:pt x="26755" y="27121"/>
                        </a:lnTo>
                        <a:lnTo>
                          <a:pt x="27120" y="26755"/>
                        </a:lnTo>
                        <a:lnTo>
                          <a:pt x="381"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351" name="Google Shape;93;p2"/>
                  <p:cNvSpPr/>
                  <p:nvPr/>
                </p:nvSpPr>
                <p:spPr>
                  <a:xfrm rot="2700000">
                    <a:off x="176400" y="4756680"/>
                    <a:ext cx="156960" cy="156960"/>
                  </a:xfrm>
                  <a:custGeom>
                    <a:avLst/>
                    <a:gdLst>
                      <a:gd name="textAreaLeft" fmla="*/ 0 w 156960"/>
                      <a:gd name="textAreaRight" fmla="*/ 158040 w 156960"/>
                      <a:gd name="textAreaTop" fmla="*/ 0 h 156960"/>
                      <a:gd name="textAreaBottom" fmla="*/ 158040 h 156960"/>
                    </a:gdLst>
                    <a:ahLst/>
                    <a:cxnLst/>
                    <a:rect l="textAreaLeft" t="textAreaTop" r="textAreaRight" b="textAreaBottom"/>
                    <a:pathLst>
                      <a:path w="27121" h="27121">
                        <a:moveTo>
                          <a:pt x="382" y="1"/>
                        </a:moveTo>
                        <a:lnTo>
                          <a:pt x="1" y="382"/>
                        </a:lnTo>
                        <a:lnTo>
                          <a:pt x="26740" y="27121"/>
                        </a:lnTo>
                        <a:lnTo>
                          <a:pt x="27121" y="26740"/>
                        </a:lnTo>
                        <a:lnTo>
                          <a:pt x="382" y="1"/>
                        </a:lnTo>
                        <a:close/>
                      </a:path>
                    </a:pathLst>
                  </a:custGeom>
                  <a:gradFill rotWithShape="0">
                    <a:gsLst>
                      <a:gs pos="0">
                        <a:srgbClr val="9900FF">
                          <a:alpha val="47058"/>
                        </a:srgbClr>
                      </a:gs>
                      <a:gs pos="100000">
                        <a:srgbClr val="FFFFFF">
                          <a:alpha val="47058"/>
                        </a:srgbClr>
                      </a:gs>
                    </a:gsLst>
                    <a:lin ang="5400000"/>
                  </a:gradFill>
                  <a:ln w="0">
                    <a:noFill/>
                  </a:ln>
                </p:spPr>
                <p:style>
                  <a:lnRef idx="0">
                    <a:scrgbClr r="0" g="0" b="0"/>
                  </a:lnRef>
                  <a:fillRef idx="0">
                    <a:scrgbClr r="0" g="0" b="0"/>
                  </a:fillRef>
                  <a:effectRef idx="0">
                    <a:scrgbClr r="0" g="0" b="0"/>
                  </a:effectRef>
                  <a:fontRef idx="minor"/>
                </p:style>
                <p:txBody>
                  <a:bodyPr lIns="90000" tIns="78840" rIns="90000" bIns="78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sp>
            <p:nvSpPr>
              <p:cNvPr id="352" name="Google Shape;94;p2"/>
              <p:cNvSpPr/>
              <p:nvPr/>
            </p:nvSpPr>
            <p:spPr>
              <a:xfrm rot="18900000">
                <a:off x="265320" y="4703040"/>
                <a:ext cx="323640" cy="257040"/>
              </a:xfrm>
              <a:custGeom>
                <a:avLst/>
                <a:gdLst>
                  <a:gd name="textAreaLeft" fmla="*/ 0 w 323640"/>
                  <a:gd name="textAreaRight" fmla="*/ 324720 w 323640"/>
                  <a:gd name="textAreaTop" fmla="*/ 0 h 257040"/>
                  <a:gd name="textAreaBottom" fmla="*/ 258120 h 257040"/>
                </a:gdLst>
                <a:ahLst/>
                <a:cxnLst/>
                <a:rect l="textAreaLeft" t="textAreaTop" r="textAreaRight" b="textAreaBottom"/>
                <a:pathLst>
                  <a:path w="44612" h="3544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sp>
        <p:nvSpPr>
          <p:cNvPr id="353" name="PlaceHolder 1"/>
          <p:cNvSpPr>
            <a:spLocks noGrp="1"/>
          </p:cNvSpPr>
          <p:nvPr>
            <p:ph type="title"/>
          </p:nvPr>
        </p:nvSpPr>
        <p:spPr>
          <a:xfrm>
            <a:off x="457200" y="205200"/>
            <a:ext cx="8228520" cy="85788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354" name="PlaceHolder 2"/>
          <p:cNvSpPr>
            <a:spLocks noGrp="1"/>
          </p:cNvSpPr>
          <p:nvPr>
            <p:ph type="body"/>
          </p:nvPr>
        </p:nvSpPr>
        <p:spPr>
          <a:xfrm>
            <a:off x="457200" y="1203480"/>
            <a:ext cx="8228880" cy="2982600"/>
          </a:xfrm>
          <a:prstGeom prst="rect">
            <a:avLst/>
          </a:prstGeom>
          <a:noFill/>
          <a:ln w="0">
            <a:noFill/>
          </a:ln>
        </p:spPr>
        <p:txBody>
          <a:bodyPr lIns="0" tIns="0" rIns="0" bIns="0" anchor="t">
            <a:normAutofit/>
          </a:bodyPr>
          <a:lstStyle/>
          <a:p>
            <a:pPr marL="431800" indent="-323850">
              <a:spcBef>
                <a:spcPts val="1415"/>
              </a:spcBef>
              <a:buClr>
                <a:srgbClr val="000000"/>
              </a:buClr>
              <a:buSzPct val="45000"/>
              <a:buFont typeface="Wingdings" panose="05000000000000000000" pitchFamily="2" charset="2"/>
              <a:buChar char=""/>
            </a:pPr>
            <a:r>
              <a:rPr lang="en-US" sz="1800" b="0" strike="noStrike" spc="-1">
                <a:solidFill>
                  <a:srgbClr val="000000"/>
                </a:solidFill>
                <a:latin typeface="Arial"/>
              </a:rPr>
              <a:t>Click to edit the outline text format</a:t>
            </a:r>
            <a:endParaRPr lang="en-US" sz="1800" b="0" strike="noStrike" spc="-1">
              <a:solidFill>
                <a:srgbClr val="000000"/>
              </a:solidFill>
              <a:latin typeface="Arial"/>
            </a:endParaRPr>
          </a:p>
          <a:p>
            <a:pPr marL="864235" lvl="1" indent="-323850">
              <a:spcBef>
                <a:spcPts val="1135"/>
              </a:spcBef>
              <a:buClr>
                <a:srgbClr val="000000"/>
              </a:buClr>
              <a:buSzPct val="75000"/>
              <a:buFont typeface="Symbol" charset="2"/>
              <a:buChar char=""/>
            </a:pPr>
            <a:r>
              <a:rPr lang="en-US" sz="1800" b="0" strike="noStrike" spc="-1">
                <a:solidFill>
                  <a:srgbClr val="000000"/>
                </a:solidFill>
                <a:latin typeface="Arial"/>
              </a:rPr>
              <a:t>Second Outline Level</a:t>
            </a:r>
            <a:endParaRPr lang="en-US" sz="1800" b="0" strike="noStrike" spc="-1">
              <a:solidFill>
                <a:srgbClr val="000000"/>
              </a:solidFill>
              <a:latin typeface="Arial"/>
            </a:endParaRPr>
          </a:p>
          <a:p>
            <a:pPr marL="1296035" lvl="2" indent="-288290">
              <a:spcBef>
                <a:spcPts val="850"/>
              </a:spcBef>
              <a:buClr>
                <a:srgbClr val="000000"/>
              </a:buClr>
              <a:buSzPct val="45000"/>
              <a:buFont typeface="Wingdings" panose="05000000000000000000" pitchFamily="2" charset="2"/>
              <a:buChar char=""/>
            </a:pPr>
            <a:r>
              <a:rPr lang="en-US" sz="1800" b="0" strike="noStrike" spc="-1">
                <a:solidFill>
                  <a:srgbClr val="000000"/>
                </a:solidFill>
                <a:latin typeface="Arial"/>
              </a:rPr>
              <a:t>Third Outline Level</a:t>
            </a:r>
            <a:endParaRPr lang="en-US" sz="1800" b="0" strike="noStrike" spc="-1">
              <a:solidFill>
                <a:srgbClr val="000000"/>
              </a:solidFill>
              <a:latin typeface="Arial"/>
            </a:endParaRPr>
          </a:p>
          <a:p>
            <a:pPr marL="1727835" lvl="3" indent="-215900">
              <a:spcBef>
                <a:spcPts val="565"/>
              </a:spcBef>
              <a:buClr>
                <a:srgbClr val="000000"/>
              </a:buClr>
              <a:buSzPct val="75000"/>
              <a:buFont typeface="Symbol" charset="2"/>
              <a:buChar char=""/>
            </a:pPr>
            <a:r>
              <a:rPr lang="en-US" sz="1800" b="0" strike="noStrike" spc="-1">
                <a:solidFill>
                  <a:srgbClr val="000000"/>
                </a:solidFill>
                <a:latin typeface="Arial"/>
              </a:rPr>
              <a:t>Fourth Outline Level</a:t>
            </a:r>
            <a:endParaRPr lang="en-US" sz="1800" b="0" strike="noStrike" spc="-1">
              <a:solidFill>
                <a:srgbClr val="000000"/>
              </a:solidFill>
              <a:latin typeface="Arial"/>
            </a:endParaRPr>
          </a:p>
          <a:p>
            <a:pPr marL="2160270" lvl="4"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Fifth Outline Level</a:t>
            </a:r>
            <a:endParaRPr lang="en-US" sz="1800" b="0" strike="noStrike" spc="-1">
              <a:solidFill>
                <a:srgbClr val="000000"/>
              </a:solidFill>
              <a:latin typeface="Arial"/>
            </a:endParaRPr>
          </a:p>
          <a:p>
            <a:pPr marL="2592070" lvl="5"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Sixth Outline Level</a:t>
            </a:r>
            <a:endParaRPr lang="en-US" sz="1800" b="0" strike="noStrike" spc="-1">
              <a:solidFill>
                <a:srgbClr val="000000"/>
              </a:solidFill>
              <a:latin typeface="Arial"/>
            </a:endParaRPr>
          </a:p>
          <a:p>
            <a:pPr marL="3023870" lvl="6" indent="-215900">
              <a:spcBef>
                <a:spcPts val="285"/>
              </a:spcBef>
              <a:buClr>
                <a:srgbClr val="000000"/>
              </a:buClr>
              <a:buSzPct val="45000"/>
              <a:buFont typeface="Wingdings" panose="05000000000000000000" pitchFamily="2" charset="2"/>
              <a:buChar char=""/>
            </a:pPr>
            <a:r>
              <a:rPr lang="en-US" sz="1800" b="0" strike="noStrike" spc="-1">
                <a:solidFill>
                  <a:srgbClr val="000000"/>
                </a:solidFill>
                <a:latin typeface="Arial"/>
              </a:rPr>
              <a:t>Seventh Outline Level</a:t>
            </a:r>
            <a:endParaRPr lang="en-US" sz="18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7.png"/><Relationship Id="rId1"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5.png"/><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7.png"/><Relationship Id="rId1"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svg"/><Relationship Id="rId1"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1.png"/><Relationship Id="rId1" Type="http://schemas.openxmlformats.org/officeDocument/2006/relationships/image" Target="../media/image10.png"/></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9.png"/></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21.png"/><Relationship Id="rId1" Type="http://schemas.openxmlformats.org/officeDocument/2006/relationships/image" Target="../media/image20.png"/></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23.png"/><Relationship Id="rId1" Type="http://schemas.openxmlformats.org/officeDocument/2006/relationships/image" Target="../media/image22.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4.png"/></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5.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27.png"/><Relationship Id="rId1" Type="http://schemas.openxmlformats.org/officeDocument/2006/relationships/image" Target="../media/image26.jpeg"/></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28.png"/><Relationship Id="rId1" Type="http://schemas.openxmlformats.org/officeDocument/2006/relationships/image" Target="../media/image26.jpeg"/></Relationships>
</file>

<file path=ppt/slides/_rels/slide76.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26.jpeg"/><Relationship Id="rId2" Type="http://schemas.openxmlformats.org/officeDocument/2006/relationships/image" Target="../media/image29.png"/><Relationship Id="rId1" Type="http://schemas.openxmlformats.org/officeDocument/2006/relationships/image" Target="../media/image27.png"/></Relationships>
</file>

<file path=ppt/slides/_rels/slide77.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30.png"/><Relationship Id="rId2" Type="http://schemas.openxmlformats.org/officeDocument/2006/relationships/image" Target="../media/image26.jpeg"/><Relationship Id="rId1" Type="http://schemas.openxmlformats.org/officeDocument/2006/relationships/image" Target="../media/image28.png"/></Relationships>
</file>

<file path=ppt/slides/_rels/slide78.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image" Target="../media/image31.png"/><Relationship Id="rId3" Type="http://schemas.openxmlformats.org/officeDocument/2006/relationships/image" Target="../media/image29.png"/><Relationship Id="rId2" Type="http://schemas.openxmlformats.org/officeDocument/2006/relationships/image" Target="../media/image30.png"/><Relationship Id="rId1" Type="http://schemas.openxmlformats.org/officeDocument/2006/relationships/image" Target="../media/image26.jpeg"/></Relationships>
</file>

<file path=ppt/slides/_rels/slide79.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image" Target="../media/image32.png"/><Relationship Id="rId3" Type="http://schemas.openxmlformats.org/officeDocument/2006/relationships/image" Target="../media/image27.png"/><Relationship Id="rId2" Type="http://schemas.openxmlformats.org/officeDocument/2006/relationships/image" Target="../media/image30.png"/><Relationship Id="rId1" Type="http://schemas.openxmlformats.org/officeDocument/2006/relationships/image" Target="../media/image26.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3.png"/><Relationship Id="rId1" Type="http://schemas.openxmlformats.org/officeDocument/2006/relationships/image" Target="../media/image12.png"/></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34.png"/><Relationship Id="rId1" Type="http://schemas.openxmlformats.org/officeDocument/2006/relationships/image" Target="../media/image33.png"/></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36.png"/><Relationship Id="rId1" Type="http://schemas.openxmlformats.org/officeDocument/2006/relationships/image" Target="../media/image35.png"/></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38.png"/><Relationship Id="rId1" Type="http://schemas.openxmlformats.org/officeDocument/2006/relationships/image" Target="../media/image37.png"/></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40.png"/><Relationship Id="rId1" Type="http://schemas.openxmlformats.org/officeDocument/2006/relationships/image" Target="../media/image39.png"/></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2.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1.png"/></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2.png"/></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3.png"/></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4.png"/></Relationships>
</file>

<file path=ppt/slides/_rels/slide9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5.png"/></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1.png"/></Relationships>
</file>

<file path=ppt/slides/_rels/slide9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47.png"/><Relationship Id="rId1" Type="http://schemas.openxmlformats.org/officeDocument/2006/relationships/image" Target="../media/image46.png"/></Relationships>
</file>

<file path=ppt/slides/_rels/slide9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49.png"/><Relationship Id="rId1" Type="http://schemas.openxmlformats.org/officeDocument/2006/relationships/image" Target="../media/image48.png"/></Relationships>
</file>

<file path=ppt/slides/_rels/slide9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51.png"/><Relationship Id="rId1" Type="http://schemas.openxmlformats.org/officeDocument/2006/relationships/image" Target="../media/image50.png"/></Relationships>
</file>

<file path=ppt/slides/_rels/slide9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52.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54.png"/><Relationship Id="rId1" Type="http://schemas.openxmlformats.org/officeDocument/2006/relationships/image" Target="../media/image53.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5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91" name="PlaceHolder 1"/>
          <p:cNvSpPr>
            <a:spLocks noGrp="1"/>
          </p:cNvSpPr>
          <p:nvPr>
            <p:ph type="title"/>
          </p:nvPr>
        </p:nvSpPr>
        <p:spPr>
          <a:xfrm>
            <a:off x="460722" y="255763"/>
            <a:ext cx="8008729" cy="2325600"/>
          </a:xfrm>
          <a:prstGeom prst="rect">
            <a:avLst/>
          </a:prstGeom>
          <a:noFill/>
          <a:ln w="0">
            <a:noFill/>
          </a:ln>
        </p:spPr>
        <p:txBody>
          <a:bodyPr lIns="0" tIns="91440" rIns="0" bIns="91440" anchor="b">
            <a:noAutofit/>
          </a:bodyPr>
          <a:lstStyle/>
          <a:p>
            <a:pPr>
              <a:lnSpc>
                <a:spcPct val="115000"/>
              </a:lnSpc>
              <a:tabLst>
                <a:tab pos="0" algn="l"/>
              </a:tabLst>
            </a:pPr>
            <a:r>
              <a:rPr lang="en-GB" sz="4500" b="1" strike="noStrike" spc="-1">
                <a:solidFill>
                  <a:srgbClr val="0C0A9E"/>
                </a:solidFill>
                <a:ea typeface="IBM Plex Mono"/>
                <a:cs typeface="+mj-lt"/>
              </a:rPr>
              <a:t>Presentation</a:t>
            </a:r>
            <a:r>
              <a:rPr lang="en-GB" sz="4500" b="1" strike="noStrike" spc="-1">
                <a:solidFill>
                  <a:srgbClr val="000000"/>
                </a:solidFill>
                <a:ea typeface="IBM Plex Mono"/>
                <a:cs typeface="+mj-lt"/>
              </a:rPr>
              <a:t> of </a:t>
            </a:r>
            <a:r>
              <a:rPr lang="en-GB" sz="4500" b="1" spc="-1">
                <a:solidFill>
                  <a:srgbClr val="000000"/>
                </a:solidFill>
                <a:ea typeface="IBM Plex Mono"/>
                <a:cs typeface="+mj-lt"/>
              </a:rPr>
              <a:t>3rd/4th </a:t>
            </a:r>
            <a:r>
              <a:rPr lang="en-GB" sz="4500" b="1" strike="noStrike" spc="-1">
                <a:solidFill>
                  <a:srgbClr val="000000"/>
                </a:solidFill>
                <a:ea typeface="IBM Plex Mono"/>
                <a:cs typeface="+mj-lt"/>
              </a:rPr>
              <a:t>assignment - </a:t>
            </a:r>
            <a:r>
              <a:rPr lang="en-GB" sz="4500" b="1" strike="noStrike" spc="-1">
                <a:solidFill>
                  <a:srgbClr val="0C0A9E"/>
                </a:solidFill>
                <a:ea typeface="IBM Plex Mono"/>
                <a:cs typeface="+mj-lt"/>
              </a:rPr>
              <a:t>ece437</a:t>
            </a:r>
            <a:endParaRPr lang="en-US" sz="4500" b="0" strike="noStrike" spc="-1">
              <a:solidFill>
                <a:srgbClr val="000000"/>
              </a:solidFill>
              <a:cs typeface="+mj-lt"/>
            </a:endParaRPr>
          </a:p>
        </p:txBody>
      </p:sp>
      <p:grpSp>
        <p:nvGrpSpPr>
          <p:cNvPr id="392" name="Google Shape;1433;p35"/>
          <p:cNvGrpSpPr/>
          <p:nvPr/>
        </p:nvGrpSpPr>
        <p:grpSpPr>
          <a:xfrm>
            <a:off x="1096560" y="3242880"/>
            <a:ext cx="3935880" cy="132840"/>
            <a:chOff x="1096560" y="3242880"/>
            <a:chExt cx="3935880" cy="132840"/>
          </a:xfrm>
        </p:grpSpPr>
        <p:cxnSp>
          <p:nvCxnSpPr>
            <p:cNvPr id="393" name="Google Shape;1434;p35"/>
            <p:cNvCxnSpPr/>
            <p:nvPr/>
          </p:nvCxnSpPr>
          <p:spPr>
            <a:xfrm>
              <a:off x="1096560" y="3309840"/>
              <a:ext cx="3841920" cy="1080"/>
            </a:xfrm>
            <a:prstGeom prst="straightConnector1">
              <a:avLst/>
            </a:prstGeom>
            <a:ln w="9525">
              <a:solidFill>
                <a:srgbClr val="0C0A9E"/>
              </a:solidFill>
              <a:round/>
            </a:ln>
          </p:spPr>
        </p:cxnSp>
        <p:grpSp>
          <p:nvGrpSpPr>
            <p:cNvPr id="394" name="Google Shape;1435;p35"/>
            <p:cNvGrpSpPr/>
            <p:nvPr/>
          </p:nvGrpSpPr>
          <p:grpSpPr>
            <a:xfrm>
              <a:off x="4899600" y="3242880"/>
              <a:ext cx="132840" cy="132840"/>
              <a:chOff x="4899600" y="3242880"/>
              <a:chExt cx="132840" cy="132840"/>
            </a:xfrm>
          </p:grpSpPr>
          <p:sp>
            <p:nvSpPr>
              <p:cNvPr id="395" name="Google Shape;1436;p35"/>
              <p:cNvSpPr/>
              <p:nvPr/>
            </p:nvSpPr>
            <p:spPr>
              <a:xfrm>
                <a:off x="4929480" y="3273120"/>
                <a:ext cx="72720" cy="7272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lIns="90000" tIns="25920" rIns="90000" bIns="25920" anchor="ctr">
                <a:noAutofit/>
              </a:bodyPr>
              <a:lstStyle/>
              <a:p>
                <a:pPr>
                  <a:lnSpc>
                    <a:spcPct val="100000"/>
                  </a:lnSpc>
                  <a:tabLst>
                    <a:tab pos="0" algn="l"/>
                  </a:tabLst>
                </a:pPr>
                <a:endParaRPr lang="en-US" sz="1400" b="0" strike="noStrike" spc="-1">
                  <a:solidFill>
                    <a:srgbClr val="FFFFFF"/>
                  </a:solidFill>
                  <a:latin typeface="Arial"/>
                  <a:ea typeface="DejaVu Sans" panose="020B0603030804020204"/>
                </a:endParaRPr>
              </a:p>
            </p:txBody>
          </p:sp>
          <p:sp>
            <p:nvSpPr>
              <p:cNvPr id="396" name="Google Shape;1437;p35"/>
              <p:cNvSpPr/>
              <p:nvPr/>
            </p:nvSpPr>
            <p:spPr>
              <a:xfrm>
                <a:off x="4899600" y="3242880"/>
                <a:ext cx="132840" cy="132840"/>
              </a:xfrm>
              <a:prstGeom prst="ellipse">
                <a:avLst/>
              </a:prstGeom>
              <a:noFill/>
              <a:ln w="9525">
                <a:solidFill>
                  <a:srgbClr val="0C0A9E"/>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grpSp>
        <p:nvGrpSpPr>
          <p:cNvPr id="397" name="Google Shape;1438;p35"/>
          <p:cNvGrpSpPr/>
          <p:nvPr/>
        </p:nvGrpSpPr>
        <p:grpSpPr>
          <a:xfrm>
            <a:off x="8018640" y="-313560"/>
            <a:ext cx="132840" cy="1889640"/>
            <a:chOff x="8018640" y="-313560"/>
            <a:chExt cx="132840" cy="1889640"/>
          </a:xfrm>
        </p:grpSpPr>
        <p:sp>
          <p:nvSpPr>
            <p:cNvPr id="398" name="Google Shape;1439;p35"/>
            <p:cNvSpPr/>
            <p:nvPr/>
          </p:nvSpPr>
          <p:spPr>
            <a:xfrm rot="5400000">
              <a:off x="8018640" y="1443240"/>
              <a:ext cx="132840" cy="132840"/>
            </a:xfrm>
            <a:prstGeom prst="ellipse">
              <a:avLst/>
            </a:prstGeom>
            <a:noFill/>
            <a:ln w="9525">
              <a:solidFill>
                <a:srgbClr val="0C0A9E"/>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cxnSp>
          <p:nvCxnSpPr>
            <p:cNvPr id="399" name="Google Shape;1440;p35"/>
            <p:cNvCxnSpPr/>
            <p:nvPr/>
          </p:nvCxnSpPr>
          <p:spPr>
            <a:xfrm>
              <a:off x="8084160" y="-313560"/>
              <a:ext cx="1080" cy="1795680"/>
            </a:xfrm>
            <a:prstGeom prst="straightConnector1">
              <a:avLst/>
            </a:prstGeom>
            <a:ln w="9525">
              <a:solidFill>
                <a:srgbClr val="0C0A9E"/>
              </a:solidFill>
              <a:round/>
            </a:ln>
          </p:spPr>
        </p:cxnSp>
        <p:sp>
          <p:nvSpPr>
            <p:cNvPr id="400" name="Google Shape;1441;p35"/>
            <p:cNvSpPr/>
            <p:nvPr/>
          </p:nvSpPr>
          <p:spPr>
            <a:xfrm rot="5400000">
              <a:off x="8048520" y="1473480"/>
              <a:ext cx="72720" cy="7272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lIns="90000" tIns="25920" rIns="90000" bIns="25920" anchor="ctr">
              <a:noAutofit/>
            </a:bodyPr>
            <a:lstStyle/>
            <a:p>
              <a:pPr>
                <a:lnSpc>
                  <a:spcPct val="100000"/>
                </a:lnSpc>
                <a:tabLst>
                  <a:tab pos="0" algn="l"/>
                </a:tabLst>
              </a:pPr>
              <a:endParaRPr lang="en-US" sz="1400" b="0" strike="noStrike" spc="-1">
                <a:solidFill>
                  <a:srgbClr val="FFFFFF"/>
                </a:solidFill>
                <a:latin typeface="Arial"/>
                <a:ea typeface="DejaVu Sans" panose="020B0603030804020204"/>
              </a:endParaRPr>
            </a:p>
          </p:txBody>
        </p:sp>
      </p:grpSp>
      <p:grpSp>
        <p:nvGrpSpPr>
          <p:cNvPr id="401" name="Google Shape;1442;p35"/>
          <p:cNvGrpSpPr/>
          <p:nvPr/>
        </p:nvGrpSpPr>
        <p:grpSpPr>
          <a:xfrm>
            <a:off x="6309360" y="957600"/>
            <a:ext cx="3504960" cy="5118120"/>
            <a:chOff x="6309360" y="957600"/>
            <a:chExt cx="3504960" cy="5118120"/>
          </a:xfrm>
        </p:grpSpPr>
        <p:sp>
          <p:nvSpPr>
            <p:cNvPr id="402" name="Google Shape;1443;p35"/>
            <p:cNvSpPr/>
            <p:nvPr/>
          </p:nvSpPr>
          <p:spPr>
            <a:xfrm>
              <a:off x="6309360" y="957600"/>
              <a:ext cx="3152160" cy="5118120"/>
            </a:xfrm>
            <a:custGeom>
              <a:avLst/>
              <a:gdLst>
                <a:gd name="textAreaLeft" fmla="*/ 0 w 3152160"/>
                <a:gd name="textAreaRight" fmla="*/ 3153240 w 3152160"/>
                <a:gd name="textAreaTop" fmla="*/ 0 h 5118120"/>
                <a:gd name="textAreaBottom" fmla="*/ 5119200 h 5118120"/>
              </a:gdLst>
              <a:ahLst/>
              <a:cxnLst/>
              <a:rect l="textAreaLeft" t="textAreaTop" r="textAreaRight" b="textAreaBottom"/>
              <a:pathLst>
                <a:path w="76882" h="124813">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nvGrpSpPr>
            <p:cNvPr id="403" name="Google Shape;1444;p35"/>
            <p:cNvGrpSpPr/>
            <p:nvPr/>
          </p:nvGrpSpPr>
          <p:grpSpPr>
            <a:xfrm>
              <a:off x="7728480" y="3644640"/>
              <a:ext cx="132840" cy="132840"/>
              <a:chOff x="7728480" y="3644640"/>
              <a:chExt cx="132840" cy="132840"/>
            </a:xfrm>
          </p:grpSpPr>
          <p:sp>
            <p:nvSpPr>
              <p:cNvPr id="404" name="Google Shape;1445;p35"/>
              <p:cNvSpPr/>
              <p:nvPr/>
            </p:nvSpPr>
            <p:spPr>
              <a:xfrm>
                <a:off x="7728480" y="3644640"/>
                <a:ext cx="132840" cy="132840"/>
              </a:xfrm>
              <a:prstGeom prst="ellipse">
                <a:avLst/>
              </a:prstGeom>
              <a:noFill/>
              <a:ln w="9525">
                <a:solidFill>
                  <a:srgbClr val="8208D5"/>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405" name="Google Shape;1446;p35"/>
              <p:cNvSpPr/>
              <p:nvPr/>
            </p:nvSpPr>
            <p:spPr>
              <a:xfrm>
                <a:off x="7747200" y="3663360"/>
                <a:ext cx="95040" cy="95040"/>
              </a:xfrm>
              <a:prstGeom prst="ellipse">
                <a:avLst/>
              </a:pr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33840" rIns="90000" bIns="33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406" name="Google Shape;1447;p35"/>
            <p:cNvGrpSpPr/>
            <p:nvPr/>
          </p:nvGrpSpPr>
          <p:grpSpPr>
            <a:xfrm>
              <a:off x="7344360" y="3270960"/>
              <a:ext cx="132840" cy="132840"/>
              <a:chOff x="7344360" y="3270960"/>
              <a:chExt cx="132840" cy="132840"/>
            </a:xfrm>
          </p:grpSpPr>
          <p:sp>
            <p:nvSpPr>
              <p:cNvPr id="407" name="Google Shape;1448;p35"/>
              <p:cNvSpPr/>
              <p:nvPr/>
            </p:nvSpPr>
            <p:spPr>
              <a:xfrm>
                <a:off x="7344360" y="3270960"/>
                <a:ext cx="132840" cy="132840"/>
              </a:xfrm>
              <a:prstGeom prst="ellipse">
                <a:avLst/>
              </a:prstGeom>
              <a:noFill/>
              <a:ln w="9525">
                <a:solidFill>
                  <a:srgbClr val="8208D5"/>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408" name="Google Shape;1449;p35"/>
              <p:cNvSpPr/>
              <p:nvPr/>
            </p:nvSpPr>
            <p:spPr>
              <a:xfrm>
                <a:off x="7363440" y="3289680"/>
                <a:ext cx="95040" cy="95040"/>
              </a:xfrm>
              <a:prstGeom prst="ellipse">
                <a:avLst/>
              </a:pr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33840" rIns="90000" bIns="33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grpSp>
          <p:nvGrpSpPr>
            <p:cNvPr id="409" name="Google Shape;1450;p35"/>
            <p:cNvGrpSpPr/>
            <p:nvPr/>
          </p:nvGrpSpPr>
          <p:grpSpPr>
            <a:xfrm>
              <a:off x="8337960" y="2584440"/>
              <a:ext cx="132840" cy="132840"/>
              <a:chOff x="8337960" y="2584440"/>
              <a:chExt cx="132840" cy="132840"/>
            </a:xfrm>
          </p:grpSpPr>
          <p:sp>
            <p:nvSpPr>
              <p:cNvPr id="410" name="Google Shape;1451;p35"/>
              <p:cNvSpPr/>
              <p:nvPr/>
            </p:nvSpPr>
            <p:spPr>
              <a:xfrm>
                <a:off x="8337960" y="2584440"/>
                <a:ext cx="132840" cy="132840"/>
              </a:xfrm>
              <a:prstGeom prst="ellipse">
                <a:avLst/>
              </a:prstGeom>
              <a:noFill/>
              <a:ln w="9525">
                <a:solidFill>
                  <a:srgbClr val="8208D5"/>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sp>
            <p:nvSpPr>
              <p:cNvPr id="411" name="Google Shape;1452;p35"/>
              <p:cNvSpPr/>
              <p:nvPr/>
            </p:nvSpPr>
            <p:spPr>
              <a:xfrm>
                <a:off x="8356680" y="2603520"/>
                <a:ext cx="95040" cy="95040"/>
              </a:xfrm>
              <a:prstGeom prst="ellipse">
                <a:avLst/>
              </a:pr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33840" rIns="90000" bIns="338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sp>
          <p:nvSpPr>
            <p:cNvPr id="412" name="Google Shape;1453;p35"/>
            <p:cNvSpPr/>
            <p:nvPr/>
          </p:nvSpPr>
          <p:spPr>
            <a:xfrm rot="5400000">
              <a:off x="7688160" y="1143360"/>
              <a:ext cx="1419840" cy="2832120"/>
            </a:xfrm>
            <a:custGeom>
              <a:avLst/>
              <a:gdLst>
                <a:gd name="textAreaLeft" fmla="*/ 0 w 1419840"/>
                <a:gd name="textAreaRight" fmla="*/ 1420920 w 1419840"/>
                <a:gd name="textAreaTop" fmla="*/ 0 h 2832120"/>
                <a:gd name="textAreaBottom" fmla="*/ 2833200 h 2832120"/>
              </a:gdLst>
              <a:ahLst/>
              <a:cxnLst/>
              <a:rect l="textAreaLeft" t="textAreaTop" r="textAreaRight" b="textAreaBottom"/>
              <a:pathLst>
                <a:path w="34647" h="69081">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rotWithShape="0">
              <a:gsLst>
                <a:gs pos="0">
                  <a:srgbClr val="0C0A9E"/>
                </a:gs>
                <a:gs pos="100000">
                  <a:srgbClr val="FFFFFF">
                    <a:alpha val="0"/>
                  </a:srgbClr>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n-US" sz="1400" b="0" strike="noStrike" spc="-1">
                <a:solidFill>
                  <a:srgbClr val="000000"/>
                </a:solidFill>
                <a:latin typeface="Arial"/>
                <a:ea typeface="DejaVu Sans" panose="020B0603030804020204"/>
              </a:endParaRPr>
            </a:p>
          </p:txBody>
        </p:sp>
      </p:grpSp>
      <p:pic>
        <p:nvPicPr>
          <p:cNvPr id="413" name="Εικόνα 412"/>
          <p:cNvPicPr/>
          <p:nvPr/>
        </p:nvPicPr>
        <p:blipFill>
          <a:blip r:embed="rId1"/>
          <a:stretch>
            <a:fillRect/>
          </a:stretch>
        </p:blipFill>
        <p:spPr>
          <a:xfrm>
            <a:off x="2228760" y="3657600"/>
            <a:ext cx="1199880" cy="1199880"/>
          </a:xfrm>
          <a:prstGeom prst="rect">
            <a:avLst/>
          </a:prstGeom>
          <a:ln w="0">
            <a:noFill/>
          </a:ln>
        </p:spPr>
      </p:pic>
      <p:pic>
        <p:nvPicPr>
          <p:cNvPr id="414" name="Εικόνα 413"/>
          <p:cNvPicPr/>
          <p:nvPr/>
        </p:nvPicPr>
        <p:blipFill>
          <a:blip r:embed="rId2"/>
          <a:stretch>
            <a:fillRect/>
          </a:stretch>
        </p:blipFill>
        <p:spPr>
          <a:xfrm>
            <a:off x="4343400" y="3657600"/>
            <a:ext cx="1218240" cy="1218240"/>
          </a:xfrm>
          <a:prstGeom prst="rect">
            <a:avLst/>
          </a:prstGeom>
          <a:ln w="0">
            <a:noFill/>
          </a:ln>
        </p:spPr>
      </p:pic>
      <p:sp>
        <p:nvSpPr>
          <p:cNvPr id="415" name="PlaceHolder 5"/>
          <p:cNvSpPr/>
          <p:nvPr/>
        </p:nvSpPr>
        <p:spPr>
          <a:xfrm>
            <a:off x="0" y="4307400"/>
            <a:ext cx="2057040" cy="914040"/>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GB" sz="1400" b="1" strike="noStrike" spc="-1">
                <a:solidFill>
                  <a:schemeClr val="dk1"/>
                </a:solidFill>
                <a:latin typeface="+mj-lt"/>
                <a:ea typeface="Poppins"/>
                <a:cs typeface="+mj-lt"/>
              </a:rPr>
              <a:t>Dimitrios </a:t>
            </a:r>
            <a:r>
              <a:rPr lang="en-GB" sz="1400" b="1" strike="noStrike" spc="-1" err="1">
                <a:solidFill>
                  <a:schemeClr val="dk1"/>
                </a:solidFill>
                <a:latin typeface="+mj-lt"/>
                <a:ea typeface="Poppins"/>
                <a:cs typeface="+mj-lt"/>
              </a:rPr>
              <a:t>Tsalapatas</a:t>
            </a:r>
            <a:endParaRPr lang="en-US" sz="1400" b="0" strike="noStrike" spc="-1">
              <a:solidFill>
                <a:schemeClr val="dk1"/>
              </a:solidFill>
              <a:latin typeface="+mj-lt"/>
              <a:cs typeface="+mj-lt"/>
            </a:endParaRPr>
          </a:p>
          <a:p>
            <a:pPr>
              <a:lnSpc>
                <a:spcPct val="115000"/>
              </a:lnSpc>
              <a:tabLst>
                <a:tab pos="0" algn="l"/>
              </a:tabLst>
            </a:pPr>
            <a:r>
              <a:rPr lang="en-GB" sz="1400" b="1" strike="noStrike" spc="-1">
                <a:solidFill>
                  <a:schemeClr val="dk1"/>
                </a:solidFill>
                <a:latin typeface="+mj-lt"/>
                <a:ea typeface="Poppins"/>
                <a:cs typeface="+mj-lt"/>
              </a:rPr>
              <a:t>03246</a:t>
            </a:r>
            <a:endParaRPr lang="en-US" sz="1400" b="0" strike="noStrike" spc="-1">
              <a:solidFill>
                <a:schemeClr val="dk1"/>
              </a:solidFill>
              <a:latin typeface="+mj-lt"/>
              <a:cs typeface="+mj-lt"/>
            </a:endParaRPr>
          </a:p>
          <a:p>
            <a:pPr>
              <a:lnSpc>
                <a:spcPct val="115000"/>
              </a:lnSpc>
              <a:tabLst>
                <a:tab pos="0" algn="l"/>
              </a:tabLst>
            </a:pPr>
            <a:r>
              <a:rPr lang="en-GB" sz="1400" b="1" strike="noStrike" spc="-1">
                <a:solidFill>
                  <a:schemeClr val="dk1"/>
                </a:solidFill>
                <a:latin typeface="+mj-lt"/>
                <a:ea typeface="Poppins"/>
                <a:cs typeface="+mj-lt"/>
              </a:rPr>
              <a:t>Algorithm cad </a:t>
            </a:r>
            <a:r>
              <a:rPr lang="en-GB" sz="1400" b="1" spc="-1">
                <a:solidFill>
                  <a:schemeClr val="dk1"/>
                </a:solidFill>
                <a:latin typeface="+mj-lt"/>
                <a:ea typeface="Poppins"/>
                <a:cs typeface="+mj-lt"/>
              </a:rPr>
              <a:t>1</a:t>
            </a:r>
            <a:endParaRPr lang="en-US" sz="1400" spc="-1">
              <a:solidFill>
                <a:schemeClr val="dk1"/>
              </a:solidFill>
              <a:latin typeface="+mj-lt"/>
              <a:ea typeface="Poppins"/>
              <a:cs typeface="+mj-lt"/>
            </a:endParaRPr>
          </a:p>
          <a:p>
            <a:pPr>
              <a:lnSpc>
                <a:spcPct val="115000"/>
              </a:lnSpc>
              <a:tabLst>
                <a:tab pos="0" algn="l"/>
              </a:tabLst>
            </a:pPr>
            <a:endParaRPr lang="en-US" sz="1400" b="0" strike="noStrike" spc="-1">
              <a:solidFill>
                <a:srgbClr val="000000"/>
              </a:solidFill>
              <a:latin typeface="+mj-lt"/>
              <a:cs typeface="+mj-lt"/>
            </a:endParaRPr>
          </a:p>
        </p:txBody>
      </p:sp>
      <p:sp>
        <p:nvSpPr>
          <p:cNvPr id="416" name="PlaceHolder 6"/>
          <p:cNvSpPr/>
          <p:nvPr/>
        </p:nvSpPr>
        <p:spPr>
          <a:xfrm>
            <a:off x="7772400" y="4800600"/>
            <a:ext cx="1371240" cy="342360"/>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US" altLang="en-GB" sz="1500" b="1" spc="-1">
                <a:solidFill>
                  <a:schemeClr val="dk1"/>
                </a:solidFill>
                <a:latin typeface="+mj-lt"/>
                <a:cs typeface="+mj-lt"/>
              </a:rPr>
              <a:t>05</a:t>
            </a:r>
            <a:r>
              <a:rPr lang="en-GB" sz="1500" b="1" spc="-1">
                <a:solidFill>
                  <a:schemeClr val="dk1"/>
                </a:solidFill>
                <a:latin typeface="+mj-lt"/>
                <a:cs typeface="+mj-lt"/>
              </a:rPr>
              <a:t>/0</a:t>
            </a:r>
            <a:r>
              <a:rPr lang="en-US" altLang="en-GB" sz="1500" b="1" spc="-1">
                <a:solidFill>
                  <a:schemeClr val="dk1"/>
                </a:solidFill>
                <a:latin typeface="+mj-lt"/>
                <a:cs typeface="+mj-lt"/>
              </a:rPr>
              <a:t>3</a:t>
            </a:r>
            <a:r>
              <a:rPr lang="en-GB" sz="1500" b="1" spc="-1">
                <a:solidFill>
                  <a:schemeClr val="dk1"/>
                </a:solidFill>
                <a:latin typeface="+mj-lt"/>
                <a:cs typeface="+mj-lt"/>
              </a:rPr>
              <a:t>/2024</a:t>
            </a:r>
            <a:endParaRPr lang="en-US" sz="1500" b="0" strike="noStrike" spc="-1">
              <a:solidFill>
                <a:srgbClr val="000000"/>
              </a:solidFill>
              <a:latin typeface="+mj-lt"/>
              <a:cs typeface="+mj-lt"/>
            </a:endParaRPr>
          </a:p>
          <a:p>
            <a:pPr>
              <a:lnSpc>
                <a:spcPct val="115000"/>
              </a:lnSpc>
              <a:tabLst>
                <a:tab pos="0" algn="l"/>
              </a:tabLst>
            </a:pPr>
            <a:endParaRPr lang="en-US" sz="1400" b="0" strike="noStrike" spc="-1">
              <a:solidFill>
                <a:srgbClr val="000000"/>
              </a:solidFill>
              <a:latin typeface="+mj-lt"/>
              <a:cs typeface="+mj-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429" name="PlaceHolder 14"/>
          <p:cNvSpPr/>
          <p:nvPr/>
        </p:nvSpPr>
        <p:spPr>
          <a:xfrm>
            <a:off x="1295424" y="742637"/>
            <a:ext cx="4800240" cy="1829520"/>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GB" sz="1600" b="1" spc="-1" dirty="0">
                <a:solidFill>
                  <a:schemeClr val="bg1">
                    <a:lumMod val="25000"/>
                  </a:schemeClr>
                </a:solidFill>
                <a:cs typeface="+mn-lt"/>
              </a:rPr>
              <a:t>Steps to create a BDD from Expression:</a:t>
            </a:r>
            <a:endParaRPr lang="en-GB" sz="1600" b="1" spc="-1" dirty="0">
              <a:solidFill>
                <a:schemeClr val="bg1">
                  <a:lumMod val="25000"/>
                </a:schemeClr>
              </a:solidFill>
              <a:cs typeface="+mn-lt"/>
            </a:endParaRPr>
          </a:p>
          <a:p>
            <a:pPr>
              <a:lnSpc>
                <a:spcPct val="115000"/>
              </a:lnSpc>
              <a:tabLst>
                <a:tab pos="0" algn="l"/>
              </a:tabLst>
            </a:pPr>
            <a:r>
              <a:rPr lang="en-US" altLang="en-GB" sz="1600" spc="-1" dirty="0">
                <a:solidFill>
                  <a:schemeClr val="dk1"/>
                </a:solidFill>
                <a:latin typeface="Calibri"/>
              </a:rPr>
              <a:t>We parse the postfix and when we find a variable we push it on stack.</a:t>
            </a:r>
            <a:endParaRPr lang="en-US" altLang="en-GB" sz="1600" spc="-1" dirty="0">
              <a:solidFill>
                <a:schemeClr val="dk1"/>
              </a:solidFill>
              <a:latin typeface="Calibri"/>
            </a:endParaRPr>
          </a:p>
          <a:p>
            <a:pPr>
              <a:lnSpc>
                <a:spcPct val="115000"/>
              </a:lnSpc>
              <a:tabLst>
                <a:tab pos="0" algn="l"/>
              </a:tabLst>
            </a:pPr>
            <a:r>
              <a:rPr lang="en-US" altLang="en-GB" sz="1600" spc="-1" dirty="0">
                <a:solidFill>
                  <a:schemeClr val="dk1"/>
                </a:solidFill>
                <a:latin typeface="Calibri"/>
              </a:rPr>
              <a:t>When we find an operator we </a:t>
            </a:r>
            <a:endParaRPr lang="en-GB" sz="1600" spc="-1" dirty="0">
              <a:solidFill>
                <a:schemeClr val="dk1"/>
              </a:solidFill>
              <a:latin typeface="Calibri"/>
            </a:endParaRPr>
          </a:p>
          <a:p>
            <a:pPr>
              <a:lnSpc>
                <a:spcPct val="115000"/>
              </a:lnSpc>
              <a:tabLst>
                <a:tab pos="0" algn="l"/>
              </a:tabLst>
            </a:pPr>
            <a:endParaRPr lang="en-GB" sz="1600" spc="-1" dirty="0">
              <a:solidFill>
                <a:schemeClr val="dk1"/>
              </a:solidFill>
              <a:latin typeface="Calibri"/>
            </a:endParaRPr>
          </a:p>
          <a:p>
            <a:pPr marL="285750" indent="-285750">
              <a:lnSpc>
                <a:spcPct val="115000"/>
              </a:lnSpc>
              <a:buFont typeface="Arial"/>
              <a:buChar char="•"/>
              <a:tabLst>
                <a:tab pos="0" algn="l"/>
              </a:tabLst>
            </a:pPr>
            <a:endParaRPr lang="en-GB" sz="1400" spc="-1" dirty="0">
              <a:solidFill>
                <a:schemeClr val="dk1"/>
              </a:solidFill>
              <a:latin typeface="Poppins"/>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647065" cy="2278380"/>
        </p:xfrm>
        <a:graphic>
          <a:graphicData uri="http://schemas.openxmlformats.org/drawingml/2006/table">
            <a:tbl>
              <a:tblPr firstRow="1" bandRow="1">
                <a:tableStyleId>{5C22544A-7EE6-4342-B048-85BDC9FD1C3A}</a:tableStyleId>
              </a:tblPr>
              <a:tblGrid>
                <a:gridCol w="647065"/>
              </a:tblGrid>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647065" cy="2278380"/>
        </p:xfrm>
        <a:graphic>
          <a:graphicData uri="http://schemas.openxmlformats.org/drawingml/2006/table">
            <a:tbl>
              <a:tblPr firstRow="1" bandRow="1">
                <a:tableStyleId>{5C22544A-7EE6-4342-B048-85BDC9FD1C3A}</a:tableStyleId>
              </a:tblPr>
              <a:tblGrid>
                <a:gridCol w="647065"/>
              </a:tblGrid>
              <a:tr h="379730">
                <a:tc>
                  <a:txBody>
                    <a:bodyPr/>
                    <a:p>
                      <a:pPr algn="ctr">
                        <a:buNone/>
                      </a:pPr>
                      <a:r>
                        <a:rPr lang="en-US"/>
                        <a:t>A</a:t>
                      </a:r>
                      <a:endParaRPr lang="en-US"/>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bl>
          </a:graphicData>
        </a:graphic>
      </p:graphicFrame>
      <p:cxnSp>
        <p:nvCxnSpPr>
          <p:cNvPr id="9" name="Straight Arrow Connector 8"/>
          <p:cNvCxnSpPr/>
          <p:nvPr/>
        </p:nvCxnSpPr>
        <p:spPr>
          <a:xfrm>
            <a:off x="2133600" y="24955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 name="Text Box 1"/>
          <p:cNvSpPr txBox="1"/>
          <p:nvPr/>
        </p:nvSpPr>
        <p:spPr>
          <a:xfrm>
            <a:off x="914400" y="4324350"/>
            <a:ext cx="2018030" cy="368300"/>
          </a:xfrm>
          <a:prstGeom prst="rect">
            <a:avLst/>
          </a:prstGeom>
          <a:noFill/>
        </p:spPr>
        <p:txBody>
          <a:bodyPr wrap="square" rtlCol="0">
            <a:spAutoFit/>
          </a:bodyPr>
          <a:p>
            <a:r>
              <a:rPr lang="en-US"/>
              <a:t>Push(A)</a:t>
            </a:r>
            <a:endParaRPr lang="en-US"/>
          </a:p>
        </p:txBody>
      </p:sp>
      <p:graphicFrame>
        <p:nvGraphicFramePr>
          <p:cNvPr id="6" name="Table 5"/>
          <p:cNvGraphicFramePr/>
          <p:nvPr/>
        </p:nvGraphicFramePr>
        <p:xfrm>
          <a:off x="990600" y="1617345"/>
          <a:ext cx="3830320" cy="366395"/>
        </p:xfrm>
        <a:graphic>
          <a:graphicData uri="http://schemas.openxmlformats.org/drawingml/2006/table">
            <a:tbl>
              <a:tblPr firstRow="1" bandRow="1">
                <a:tableStyleId>{5C22544A-7EE6-4342-B048-85BDC9FD1C3A}</a:tableStyleId>
              </a:tblPr>
              <a:tblGrid>
                <a:gridCol w="957580"/>
                <a:gridCol w="957580"/>
                <a:gridCol w="957580"/>
                <a:gridCol w="957580"/>
              </a:tblGrid>
              <a:tr h="366395">
                <a:tc>
                  <a:txBody>
                    <a:bodyPr/>
                    <a:p>
                      <a:pPr algn="ctr">
                        <a:buNone/>
                      </a:pPr>
                      <a:r>
                        <a:rPr lang="en-US"/>
                        <a:t>A</a:t>
                      </a:r>
                      <a:endParaRPr lang="en-US"/>
                    </a:p>
                  </a:txBody>
                  <a:tcPr>
                    <a:solidFill>
                      <a:schemeClr val="bg1">
                        <a:lumMod val="50000"/>
                      </a:schemeClr>
                    </a:solidFill>
                  </a:tcPr>
                </a:tc>
                <a:tc>
                  <a:txBody>
                    <a:bodyPr/>
                    <a:p>
                      <a:pPr algn="ctr">
                        <a:buNone/>
                      </a:pPr>
                      <a:r>
                        <a:rPr lang="en-US"/>
                        <a:t>B</a:t>
                      </a:r>
                      <a:endParaRPr lang="en-US"/>
                    </a:p>
                  </a:txBody>
                  <a:tcPr>
                    <a:solidFill>
                      <a:schemeClr val="bg1">
                        <a:lumMod val="50000"/>
                      </a:schemeClr>
                    </a:solidFill>
                  </a:tcPr>
                </a:tc>
                <a:tc>
                  <a:txBody>
                    <a:bodyPr/>
                    <a:p>
                      <a:pPr algn="ctr">
                        <a:buNone/>
                      </a:pPr>
                      <a:r>
                        <a:rPr lang="en-US"/>
                        <a:t>C</a:t>
                      </a:r>
                      <a:endParaRPr lang="en-US"/>
                    </a:p>
                  </a:txBody>
                  <a:tcPr>
                    <a:solidFill>
                      <a:schemeClr val="bg1">
                        <a:lumMod val="50000"/>
                      </a:schemeClr>
                    </a:solidFill>
                  </a:tcPr>
                </a:tc>
                <a:tc>
                  <a:txBody>
                    <a:bodyPr/>
                    <a:p>
                      <a:pPr algn="ctr">
                        <a:buNone/>
                      </a:pPr>
                      <a:r>
                        <a:rPr lang="en-US"/>
                        <a:t>D</a:t>
                      </a:r>
                      <a:endParaRPr lang="en-US"/>
                    </a:p>
                  </a:txBody>
                  <a:tcPr>
                    <a:solidFill>
                      <a:schemeClr val="bg1">
                        <a:lumMod val="50000"/>
                      </a:schemeClr>
                    </a:solidFill>
                  </a:tcPr>
                </a:tc>
              </a:tr>
            </a:tbl>
          </a:graphicData>
        </a:graphic>
      </p:graphicFrame>
      <p:cxnSp>
        <p:nvCxnSpPr>
          <p:cNvPr id="10" name="Straight Arrow Connector 9"/>
          <p:cNvCxnSpPr/>
          <p:nvPr/>
        </p:nvCxnSpPr>
        <p:spPr>
          <a:xfrm>
            <a:off x="1447800" y="1007745"/>
            <a:ext cx="0" cy="6096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647065" cy="2278380"/>
        </p:xfrm>
        <a:graphic>
          <a:graphicData uri="http://schemas.openxmlformats.org/drawingml/2006/table">
            <a:tbl>
              <a:tblPr firstRow="1" bandRow="1">
                <a:tableStyleId>{5C22544A-7EE6-4342-B048-85BDC9FD1C3A}</a:tableStyleId>
              </a:tblPr>
              <a:tblGrid>
                <a:gridCol w="647065"/>
              </a:tblGrid>
              <a:tr h="379730">
                <a:tc>
                  <a:txBody>
                    <a:bodyPr/>
                    <a:p>
                      <a:pPr algn="ctr">
                        <a:buNone/>
                      </a:pPr>
                      <a:r>
                        <a:rPr lang="en-US">
                          <a:solidFill>
                            <a:schemeClr val="tx1"/>
                          </a:solidFill>
                        </a:rPr>
                        <a:t>B</a:t>
                      </a:r>
                      <a:endParaRPr lang="en-US">
                        <a:solidFill>
                          <a:schemeClr val="tx1"/>
                        </a:solidFill>
                      </a:endParaRPr>
                    </a:p>
                  </a:txBody>
                  <a:tcPr/>
                </a:tc>
              </a:tr>
              <a:tr h="379730">
                <a:tc>
                  <a:txBody>
                    <a:bodyPr/>
                    <a:p>
                      <a:pPr algn="ctr">
                        <a:buNone/>
                      </a:pPr>
                      <a:r>
                        <a:rPr lang="en-US" b="1">
                          <a:solidFill>
                            <a:schemeClr val="tx1"/>
                          </a:solidFill>
                        </a:rPr>
                        <a:t>A</a:t>
                      </a:r>
                      <a:endParaRPr lang="en-US" b="1">
                        <a:solidFill>
                          <a:schemeClr val="tx1"/>
                        </a:solidFill>
                      </a:endParaRPr>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bl>
          </a:graphicData>
        </a:graphic>
      </p:graphicFrame>
      <p:cxnSp>
        <p:nvCxnSpPr>
          <p:cNvPr id="9" name="Straight Arrow Connector 8"/>
          <p:cNvCxnSpPr/>
          <p:nvPr/>
        </p:nvCxnSpPr>
        <p:spPr>
          <a:xfrm>
            <a:off x="2438400" y="24955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 name="Text Box 1"/>
          <p:cNvSpPr txBox="1"/>
          <p:nvPr/>
        </p:nvSpPr>
        <p:spPr>
          <a:xfrm>
            <a:off x="914400" y="4324350"/>
            <a:ext cx="2018030" cy="368300"/>
          </a:xfrm>
          <a:prstGeom prst="rect">
            <a:avLst/>
          </a:prstGeom>
          <a:noFill/>
        </p:spPr>
        <p:txBody>
          <a:bodyPr wrap="square" rtlCol="0">
            <a:spAutoFit/>
          </a:bodyPr>
          <a:p>
            <a:r>
              <a:rPr lang="en-US"/>
              <a:t>Push(B)</a:t>
            </a:r>
            <a:endParaRPr lang="en-US"/>
          </a:p>
        </p:txBody>
      </p:sp>
      <p:graphicFrame>
        <p:nvGraphicFramePr>
          <p:cNvPr id="6" name="Table 5"/>
          <p:cNvGraphicFramePr/>
          <p:nvPr/>
        </p:nvGraphicFramePr>
        <p:xfrm>
          <a:off x="990600" y="1617345"/>
          <a:ext cx="3830320" cy="366395"/>
        </p:xfrm>
        <a:graphic>
          <a:graphicData uri="http://schemas.openxmlformats.org/drawingml/2006/table">
            <a:tbl>
              <a:tblPr firstRow="1" bandRow="1">
                <a:tableStyleId>{5C22544A-7EE6-4342-B048-85BDC9FD1C3A}</a:tableStyleId>
              </a:tblPr>
              <a:tblGrid>
                <a:gridCol w="957580"/>
                <a:gridCol w="957580"/>
                <a:gridCol w="957580"/>
                <a:gridCol w="957580"/>
              </a:tblGrid>
              <a:tr h="366395">
                <a:tc>
                  <a:txBody>
                    <a:bodyPr/>
                    <a:p>
                      <a:pPr algn="ctr">
                        <a:buNone/>
                      </a:pPr>
                      <a:r>
                        <a:rPr lang="en-US"/>
                        <a:t>A</a:t>
                      </a:r>
                      <a:endParaRPr lang="en-US"/>
                    </a:p>
                  </a:txBody>
                  <a:tcPr>
                    <a:solidFill>
                      <a:schemeClr val="bg1">
                        <a:lumMod val="50000"/>
                      </a:schemeClr>
                    </a:solidFill>
                  </a:tcPr>
                </a:tc>
                <a:tc>
                  <a:txBody>
                    <a:bodyPr/>
                    <a:p>
                      <a:pPr algn="ctr">
                        <a:buNone/>
                      </a:pPr>
                      <a:r>
                        <a:rPr lang="en-US"/>
                        <a:t>B</a:t>
                      </a:r>
                      <a:endParaRPr lang="en-US"/>
                    </a:p>
                  </a:txBody>
                  <a:tcPr>
                    <a:solidFill>
                      <a:schemeClr val="bg1">
                        <a:lumMod val="50000"/>
                      </a:schemeClr>
                    </a:solidFill>
                  </a:tcPr>
                </a:tc>
                <a:tc>
                  <a:txBody>
                    <a:bodyPr/>
                    <a:p>
                      <a:pPr algn="ctr">
                        <a:buNone/>
                      </a:pPr>
                      <a:r>
                        <a:rPr lang="en-US"/>
                        <a:t>C</a:t>
                      </a:r>
                      <a:endParaRPr lang="en-US"/>
                    </a:p>
                  </a:txBody>
                  <a:tcPr>
                    <a:solidFill>
                      <a:schemeClr val="bg1">
                        <a:lumMod val="50000"/>
                      </a:schemeClr>
                    </a:solidFill>
                  </a:tcPr>
                </a:tc>
                <a:tc>
                  <a:txBody>
                    <a:bodyPr/>
                    <a:p>
                      <a:pPr algn="ctr">
                        <a:buNone/>
                      </a:pPr>
                      <a:r>
                        <a:rPr lang="en-US"/>
                        <a:t>D</a:t>
                      </a:r>
                      <a:endParaRPr lang="en-US"/>
                    </a:p>
                  </a:txBody>
                  <a:tcPr>
                    <a:solidFill>
                      <a:schemeClr val="bg1">
                        <a:lumMod val="50000"/>
                      </a:schemeClr>
                    </a:solidFill>
                  </a:tcPr>
                </a:tc>
              </a:tr>
            </a:tbl>
          </a:graphicData>
        </a:graphic>
      </p:graphicFrame>
      <p:cxnSp>
        <p:nvCxnSpPr>
          <p:cNvPr id="10" name="Straight Arrow Connector 9"/>
          <p:cNvCxnSpPr/>
          <p:nvPr/>
        </p:nvCxnSpPr>
        <p:spPr>
          <a:xfrm>
            <a:off x="2438400" y="1007745"/>
            <a:ext cx="0" cy="6096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647065" cy="2278380"/>
        </p:xfrm>
        <a:graphic>
          <a:graphicData uri="http://schemas.openxmlformats.org/drawingml/2006/table">
            <a:tbl>
              <a:tblPr firstRow="1" bandRow="1">
                <a:tableStyleId>{5C22544A-7EE6-4342-B048-85BDC9FD1C3A}</a:tableStyleId>
              </a:tblPr>
              <a:tblGrid>
                <a:gridCol w="647065"/>
              </a:tblGrid>
              <a:tr h="379730">
                <a:tc>
                  <a:txBody>
                    <a:bodyPr/>
                    <a:p>
                      <a:pPr algn="ctr">
                        <a:buNone/>
                      </a:pPr>
                      <a:r>
                        <a:rPr lang="en-US">
                          <a:solidFill>
                            <a:schemeClr val="tx1"/>
                          </a:solidFill>
                        </a:rPr>
                        <a:t>C</a:t>
                      </a:r>
                      <a:endParaRPr lang="en-US">
                        <a:solidFill>
                          <a:schemeClr val="tx1"/>
                        </a:solidFill>
                      </a:endParaRPr>
                    </a:p>
                  </a:txBody>
                  <a:tcPr/>
                </a:tc>
              </a:tr>
              <a:tr h="379730">
                <a:tc>
                  <a:txBody>
                    <a:bodyPr/>
                    <a:p>
                      <a:pPr algn="ctr">
                        <a:buNone/>
                      </a:pPr>
                      <a:r>
                        <a:rPr lang="en-US" b="1">
                          <a:solidFill>
                            <a:schemeClr val="tx1"/>
                          </a:solidFill>
                        </a:rPr>
                        <a:t>B</a:t>
                      </a:r>
                      <a:endParaRPr lang="en-US" b="1">
                        <a:solidFill>
                          <a:schemeClr val="tx1"/>
                        </a:solidFill>
                      </a:endParaRPr>
                    </a:p>
                  </a:txBody>
                  <a:tcPr/>
                </a:tc>
              </a:tr>
              <a:tr h="379730">
                <a:tc>
                  <a:txBody>
                    <a:bodyPr/>
                    <a:p>
                      <a:pPr algn="ctr">
                        <a:buNone/>
                      </a:pPr>
                      <a:r>
                        <a:rPr lang="en-US" b="1"/>
                        <a:t>A</a:t>
                      </a:r>
                      <a:endParaRPr lang="en-US" b="1"/>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bl>
          </a:graphicData>
        </a:graphic>
      </p:graphicFrame>
      <p:cxnSp>
        <p:nvCxnSpPr>
          <p:cNvPr id="9" name="Straight Arrow Connector 8"/>
          <p:cNvCxnSpPr/>
          <p:nvPr/>
        </p:nvCxnSpPr>
        <p:spPr>
          <a:xfrm>
            <a:off x="2667000" y="24955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 name="Text Box 1"/>
          <p:cNvSpPr txBox="1"/>
          <p:nvPr/>
        </p:nvSpPr>
        <p:spPr>
          <a:xfrm>
            <a:off x="914400" y="4324350"/>
            <a:ext cx="2018030" cy="368300"/>
          </a:xfrm>
          <a:prstGeom prst="rect">
            <a:avLst/>
          </a:prstGeom>
          <a:noFill/>
        </p:spPr>
        <p:txBody>
          <a:bodyPr wrap="square" rtlCol="0">
            <a:spAutoFit/>
          </a:bodyPr>
          <a:p>
            <a:r>
              <a:rPr lang="en-US"/>
              <a:t>Push(C)</a:t>
            </a:r>
            <a:endParaRPr lang="en-US"/>
          </a:p>
        </p:txBody>
      </p:sp>
      <p:graphicFrame>
        <p:nvGraphicFramePr>
          <p:cNvPr id="6" name="Table 5"/>
          <p:cNvGraphicFramePr/>
          <p:nvPr/>
        </p:nvGraphicFramePr>
        <p:xfrm>
          <a:off x="990600" y="1617345"/>
          <a:ext cx="3830320" cy="366395"/>
        </p:xfrm>
        <a:graphic>
          <a:graphicData uri="http://schemas.openxmlformats.org/drawingml/2006/table">
            <a:tbl>
              <a:tblPr firstRow="1" bandRow="1">
                <a:tableStyleId>{5C22544A-7EE6-4342-B048-85BDC9FD1C3A}</a:tableStyleId>
              </a:tblPr>
              <a:tblGrid>
                <a:gridCol w="957580"/>
                <a:gridCol w="957580"/>
                <a:gridCol w="957580"/>
                <a:gridCol w="957580"/>
              </a:tblGrid>
              <a:tr h="366395">
                <a:tc>
                  <a:txBody>
                    <a:bodyPr/>
                    <a:p>
                      <a:pPr algn="ctr">
                        <a:buNone/>
                      </a:pPr>
                      <a:r>
                        <a:rPr lang="en-US"/>
                        <a:t>A</a:t>
                      </a:r>
                      <a:endParaRPr lang="en-US"/>
                    </a:p>
                  </a:txBody>
                  <a:tcPr>
                    <a:solidFill>
                      <a:schemeClr val="bg1">
                        <a:lumMod val="50000"/>
                      </a:schemeClr>
                    </a:solidFill>
                  </a:tcPr>
                </a:tc>
                <a:tc>
                  <a:txBody>
                    <a:bodyPr/>
                    <a:p>
                      <a:pPr algn="ctr">
                        <a:buNone/>
                      </a:pPr>
                      <a:r>
                        <a:rPr lang="en-US"/>
                        <a:t>B</a:t>
                      </a:r>
                      <a:endParaRPr lang="en-US"/>
                    </a:p>
                  </a:txBody>
                  <a:tcPr>
                    <a:solidFill>
                      <a:schemeClr val="bg1">
                        <a:lumMod val="50000"/>
                      </a:schemeClr>
                    </a:solidFill>
                  </a:tcPr>
                </a:tc>
                <a:tc>
                  <a:txBody>
                    <a:bodyPr/>
                    <a:p>
                      <a:pPr algn="ctr">
                        <a:buNone/>
                      </a:pPr>
                      <a:r>
                        <a:rPr lang="en-US"/>
                        <a:t>C</a:t>
                      </a:r>
                      <a:endParaRPr lang="en-US"/>
                    </a:p>
                  </a:txBody>
                  <a:tcPr>
                    <a:solidFill>
                      <a:schemeClr val="bg1">
                        <a:lumMod val="50000"/>
                      </a:schemeClr>
                    </a:solidFill>
                  </a:tcPr>
                </a:tc>
                <a:tc>
                  <a:txBody>
                    <a:bodyPr/>
                    <a:p>
                      <a:pPr algn="ctr">
                        <a:buNone/>
                      </a:pPr>
                      <a:r>
                        <a:rPr lang="en-US"/>
                        <a:t>D</a:t>
                      </a:r>
                      <a:endParaRPr lang="en-US"/>
                    </a:p>
                  </a:txBody>
                  <a:tcPr>
                    <a:solidFill>
                      <a:schemeClr val="bg1">
                        <a:lumMod val="50000"/>
                      </a:schemeClr>
                    </a:solidFill>
                  </a:tcPr>
                </a:tc>
              </a:tr>
            </a:tbl>
          </a:graphicData>
        </a:graphic>
      </p:graphicFrame>
      <p:cxnSp>
        <p:nvCxnSpPr>
          <p:cNvPr id="10" name="Straight Arrow Connector 9"/>
          <p:cNvCxnSpPr/>
          <p:nvPr/>
        </p:nvCxnSpPr>
        <p:spPr>
          <a:xfrm>
            <a:off x="3385185" y="1007745"/>
            <a:ext cx="0" cy="6096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794385" cy="2278380"/>
        </p:xfrm>
        <a:graphic>
          <a:graphicData uri="http://schemas.openxmlformats.org/drawingml/2006/table">
            <a:tbl>
              <a:tblPr firstRow="1" bandRow="1">
                <a:tableStyleId>{5C22544A-7EE6-4342-B048-85BDC9FD1C3A}</a:tableStyleId>
              </a:tblPr>
              <a:tblGrid>
                <a:gridCol w="794385"/>
              </a:tblGrid>
              <a:tr h="379730">
                <a:tc>
                  <a:txBody>
                    <a:bodyPr/>
                    <a:p>
                      <a:pPr algn="ctr">
                        <a:buNone/>
                      </a:pPr>
                      <a:r>
                        <a:rPr lang="en-US" sz="1800">
                          <a:solidFill>
                            <a:schemeClr val="tx1"/>
                          </a:solidFill>
                          <a:sym typeface="+mn-ea"/>
                        </a:rPr>
                        <a:t>BDD</a:t>
                      </a:r>
                      <a:endParaRPr lang="en-US" sz="1800">
                        <a:solidFill>
                          <a:schemeClr val="tx1"/>
                        </a:solidFill>
                        <a:sym typeface="+mn-ea"/>
                      </a:endParaRPr>
                    </a:p>
                  </a:txBody>
                  <a:tcPr/>
                </a:tc>
              </a:tr>
              <a:tr h="379730">
                <a:tc>
                  <a:txBody>
                    <a:bodyPr/>
                    <a:p>
                      <a:pPr algn="ctr">
                        <a:buNone/>
                      </a:pPr>
                      <a:r>
                        <a:rPr lang="en-US" b="1">
                          <a:solidFill>
                            <a:schemeClr val="tx1"/>
                          </a:solidFill>
                        </a:rPr>
                        <a:t>A</a:t>
                      </a:r>
                      <a:endParaRPr lang="en-US" b="1">
                        <a:solidFill>
                          <a:schemeClr val="tx1"/>
                        </a:solidFill>
                      </a:endParaRPr>
                    </a:p>
                  </a:txBody>
                  <a:tcPr/>
                </a:tc>
              </a:tr>
              <a:tr h="379730">
                <a:tc>
                  <a:txBody>
                    <a:bodyPr/>
                    <a:p>
                      <a:pPr algn="ctr">
                        <a:buNone/>
                      </a:pPr>
                      <a:endParaRPr lang="en-US" b="1"/>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bl>
          </a:graphicData>
        </a:graphic>
      </p:graphicFrame>
      <p:cxnSp>
        <p:nvCxnSpPr>
          <p:cNvPr id="9" name="Straight Arrow Connector 8"/>
          <p:cNvCxnSpPr/>
          <p:nvPr/>
        </p:nvCxnSpPr>
        <p:spPr>
          <a:xfrm>
            <a:off x="2819400" y="24955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 name="Text Box 1"/>
          <p:cNvSpPr txBox="1"/>
          <p:nvPr/>
        </p:nvSpPr>
        <p:spPr>
          <a:xfrm>
            <a:off x="838200" y="3714750"/>
            <a:ext cx="4966335" cy="1476375"/>
          </a:xfrm>
          <a:prstGeom prst="rect">
            <a:avLst/>
          </a:prstGeom>
          <a:noFill/>
        </p:spPr>
        <p:txBody>
          <a:bodyPr wrap="square" rtlCol="0">
            <a:spAutoFit/>
          </a:bodyPr>
          <a:p>
            <a:r>
              <a:rPr lang="en-US"/>
              <a:t>Found operator</a:t>
            </a:r>
            <a:endParaRPr lang="en-US"/>
          </a:p>
          <a:p>
            <a:r>
              <a:rPr lang="en-US"/>
              <a:t>var_1 = pop()</a:t>
            </a:r>
            <a:endParaRPr lang="en-US"/>
          </a:p>
          <a:p>
            <a:r>
              <a:rPr lang="en-US"/>
              <a:t>var_2 = pop()</a:t>
            </a:r>
            <a:endParaRPr lang="en-US"/>
          </a:p>
          <a:p>
            <a:r>
              <a:rPr lang="en-US"/>
              <a:t>bdd = Cudd_bddAnd(gbm, var_1, var_2)</a:t>
            </a:r>
            <a:endParaRPr lang="en-US"/>
          </a:p>
          <a:p>
            <a:r>
              <a:rPr lang="en-US"/>
              <a:t>push(bdd)</a:t>
            </a:r>
            <a:endParaRPr lang="en-US"/>
          </a:p>
        </p:txBody>
      </p:sp>
      <p:sp>
        <p:nvSpPr>
          <p:cNvPr id="3" name="Text Box 2"/>
          <p:cNvSpPr txBox="1"/>
          <p:nvPr/>
        </p:nvSpPr>
        <p:spPr>
          <a:xfrm>
            <a:off x="4038600" y="4248150"/>
            <a:ext cx="476885" cy="368300"/>
          </a:xfrm>
          <a:prstGeom prst="rect">
            <a:avLst/>
          </a:prstGeom>
          <a:noFill/>
        </p:spPr>
        <p:txBody>
          <a:bodyPr wrap="square" rtlCol="0">
            <a:spAutoFit/>
          </a:bodyPr>
          <a:p>
            <a:pPr algn="ctr"/>
            <a:r>
              <a:rPr lang="en-US" b="1">
                <a:solidFill>
                  <a:schemeClr val="bg1">
                    <a:lumMod val="25000"/>
                  </a:schemeClr>
                </a:solidFill>
              </a:rPr>
              <a:t>C</a:t>
            </a:r>
            <a:endParaRPr lang="en-US" b="1">
              <a:solidFill>
                <a:schemeClr val="bg1">
                  <a:lumMod val="25000"/>
                </a:schemeClr>
              </a:solidFill>
            </a:endParaRPr>
          </a:p>
        </p:txBody>
      </p:sp>
      <p:sp>
        <p:nvSpPr>
          <p:cNvPr id="4" name="Text Box 3"/>
          <p:cNvSpPr txBox="1"/>
          <p:nvPr/>
        </p:nvSpPr>
        <p:spPr>
          <a:xfrm>
            <a:off x="4876800" y="4248150"/>
            <a:ext cx="476885" cy="368300"/>
          </a:xfrm>
          <a:prstGeom prst="rect">
            <a:avLst/>
          </a:prstGeom>
          <a:noFill/>
        </p:spPr>
        <p:txBody>
          <a:bodyPr wrap="square" rtlCol="0">
            <a:spAutoFit/>
          </a:bodyPr>
          <a:p>
            <a:pPr algn="ctr"/>
            <a:r>
              <a:rPr lang="en-US" b="1">
                <a:solidFill>
                  <a:schemeClr val="bg1">
                    <a:lumMod val="25000"/>
                  </a:schemeClr>
                </a:solidFill>
              </a:rPr>
              <a:t>B</a:t>
            </a:r>
            <a:endParaRPr lang="en-US" b="1">
              <a:solidFill>
                <a:schemeClr val="bg1">
                  <a:lumMod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780415" cy="2278380"/>
        </p:xfrm>
        <a:graphic>
          <a:graphicData uri="http://schemas.openxmlformats.org/drawingml/2006/table">
            <a:tbl>
              <a:tblPr firstRow="1" bandRow="1">
                <a:tableStyleId>{5C22544A-7EE6-4342-B048-85BDC9FD1C3A}</a:tableStyleId>
              </a:tblPr>
              <a:tblGrid>
                <a:gridCol w="780415"/>
              </a:tblGrid>
              <a:tr h="379730">
                <a:tc>
                  <a:txBody>
                    <a:bodyPr/>
                    <a:p>
                      <a:pPr algn="ctr">
                        <a:buNone/>
                      </a:pPr>
                      <a:r>
                        <a:rPr lang="en-US" sz="1800" b="1">
                          <a:solidFill>
                            <a:schemeClr val="tx1"/>
                          </a:solidFill>
                          <a:sym typeface="+mn-ea"/>
                        </a:rPr>
                        <a:t>D</a:t>
                      </a:r>
                      <a:endParaRPr lang="en-US" sz="1800" b="1">
                        <a:solidFill>
                          <a:schemeClr val="tx1"/>
                        </a:solidFill>
                        <a:sym typeface="+mn-ea"/>
                      </a:endParaRPr>
                    </a:p>
                  </a:txBody>
                  <a:tcPr/>
                </a:tc>
              </a:tr>
              <a:tr h="379730">
                <a:tc>
                  <a:txBody>
                    <a:bodyPr/>
                    <a:p>
                      <a:pPr algn="ctr">
                        <a:buNone/>
                      </a:pPr>
                      <a:r>
                        <a:rPr lang="en-US" sz="1800" b="1">
                          <a:solidFill>
                            <a:schemeClr val="tx1"/>
                          </a:solidFill>
                          <a:sym typeface="+mn-ea"/>
                        </a:rPr>
                        <a:t>BDD</a:t>
                      </a:r>
                      <a:endParaRPr lang="en-US" sz="1800" b="1">
                        <a:solidFill>
                          <a:schemeClr val="tx1"/>
                        </a:solidFill>
                        <a:sym typeface="+mn-ea"/>
                      </a:endParaRPr>
                    </a:p>
                  </a:txBody>
                  <a:tcPr/>
                </a:tc>
              </a:tr>
              <a:tr h="379730">
                <a:tc>
                  <a:txBody>
                    <a:bodyPr/>
                    <a:p>
                      <a:pPr algn="ctr">
                        <a:buNone/>
                      </a:pPr>
                      <a:r>
                        <a:rPr lang="en-US" b="1">
                          <a:solidFill>
                            <a:schemeClr val="tx1"/>
                          </a:solidFill>
                        </a:rPr>
                        <a:t>A</a:t>
                      </a:r>
                      <a:endParaRPr lang="en-US" b="1">
                        <a:solidFill>
                          <a:schemeClr val="tx1"/>
                        </a:solidFill>
                      </a:endParaRPr>
                    </a:p>
                  </a:txBody>
                  <a:tcPr/>
                </a:tc>
              </a:tr>
              <a:tr h="379730">
                <a:tc>
                  <a:txBody>
                    <a:bodyPr/>
                    <a:p>
                      <a:pPr>
                        <a:buNone/>
                      </a:pPr>
                      <a:endParaRPr lang="en-US"/>
                    </a:p>
                  </a:txBody>
                  <a:tcPr/>
                </a:tc>
              </a:tr>
              <a:tr h="379730">
                <a:tc>
                  <a:txBody>
                    <a:bodyPr/>
                    <a:p>
                      <a:pPr>
                        <a:buNone/>
                      </a:pPr>
                      <a:endParaRPr lang="en-US"/>
                    </a:p>
                  </a:txBody>
                  <a:tcPr/>
                </a:tc>
              </a:tr>
              <a:tr h="379730">
                <a:tc>
                  <a:txBody>
                    <a:bodyPr/>
                    <a:p>
                      <a:pPr>
                        <a:buNone/>
                      </a:pPr>
                      <a:endParaRPr lang="en-US"/>
                    </a:p>
                  </a:txBody>
                  <a:tcPr/>
                </a:tc>
              </a:tr>
            </a:tbl>
          </a:graphicData>
        </a:graphic>
      </p:graphicFrame>
      <p:cxnSp>
        <p:nvCxnSpPr>
          <p:cNvPr id="9" name="Straight Arrow Connector 8"/>
          <p:cNvCxnSpPr/>
          <p:nvPr/>
        </p:nvCxnSpPr>
        <p:spPr>
          <a:xfrm>
            <a:off x="2971800" y="24955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 name="Text Box 1"/>
          <p:cNvSpPr txBox="1"/>
          <p:nvPr/>
        </p:nvSpPr>
        <p:spPr>
          <a:xfrm>
            <a:off x="838200" y="3714750"/>
            <a:ext cx="4966335" cy="368300"/>
          </a:xfrm>
          <a:prstGeom prst="rect">
            <a:avLst/>
          </a:prstGeom>
          <a:noFill/>
        </p:spPr>
        <p:txBody>
          <a:bodyPr wrap="square" rtlCol="0">
            <a:spAutoFit/>
          </a:bodyPr>
          <a:p>
            <a:r>
              <a:rPr lang="en-US"/>
              <a:t>push(D)</a:t>
            </a:r>
            <a:endParaRPr lang="en-US"/>
          </a:p>
        </p:txBody>
      </p:sp>
      <p:graphicFrame>
        <p:nvGraphicFramePr>
          <p:cNvPr id="6" name="Table 5"/>
          <p:cNvGraphicFramePr/>
          <p:nvPr/>
        </p:nvGraphicFramePr>
        <p:xfrm>
          <a:off x="990600" y="1617345"/>
          <a:ext cx="3830320" cy="366395"/>
        </p:xfrm>
        <a:graphic>
          <a:graphicData uri="http://schemas.openxmlformats.org/drawingml/2006/table">
            <a:tbl>
              <a:tblPr firstRow="1" bandRow="1">
                <a:tableStyleId>{5C22544A-7EE6-4342-B048-85BDC9FD1C3A}</a:tableStyleId>
              </a:tblPr>
              <a:tblGrid>
                <a:gridCol w="957580"/>
                <a:gridCol w="957580"/>
                <a:gridCol w="957580"/>
                <a:gridCol w="957580"/>
              </a:tblGrid>
              <a:tr h="366395">
                <a:tc>
                  <a:txBody>
                    <a:bodyPr/>
                    <a:p>
                      <a:pPr algn="ctr">
                        <a:buNone/>
                      </a:pPr>
                      <a:r>
                        <a:rPr lang="en-US"/>
                        <a:t>A</a:t>
                      </a:r>
                      <a:endParaRPr lang="en-US"/>
                    </a:p>
                  </a:txBody>
                  <a:tcPr>
                    <a:solidFill>
                      <a:schemeClr val="bg1">
                        <a:lumMod val="50000"/>
                      </a:schemeClr>
                    </a:solidFill>
                  </a:tcPr>
                </a:tc>
                <a:tc>
                  <a:txBody>
                    <a:bodyPr/>
                    <a:p>
                      <a:pPr algn="ctr">
                        <a:buNone/>
                      </a:pPr>
                      <a:r>
                        <a:rPr lang="en-US"/>
                        <a:t>B</a:t>
                      </a:r>
                      <a:endParaRPr lang="en-US"/>
                    </a:p>
                  </a:txBody>
                  <a:tcPr>
                    <a:solidFill>
                      <a:schemeClr val="bg1">
                        <a:lumMod val="50000"/>
                      </a:schemeClr>
                    </a:solidFill>
                  </a:tcPr>
                </a:tc>
                <a:tc>
                  <a:txBody>
                    <a:bodyPr/>
                    <a:p>
                      <a:pPr algn="ctr">
                        <a:buNone/>
                      </a:pPr>
                      <a:r>
                        <a:rPr lang="en-US"/>
                        <a:t>C</a:t>
                      </a:r>
                      <a:endParaRPr lang="en-US"/>
                    </a:p>
                  </a:txBody>
                  <a:tcPr>
                    <a:solidFill>
                      <a:schemeClr val="bg1">
                        <a:lumMod val="50000"/>
                      </a:schemeClr>
                    </a:solidFill>
                  </a:tcPr>
                </a:tc>
                <a:tc>
                  <a:txBody>
                    <a:bodyPr/>
                    <a:p>
                      <a:pPr algn="ctr">
                        <a:buNone/>
                      </a:pPr>
                      <a:r>
                        <a:rPr lang="en-US"/>
                        <a:t>D</a:t>
                      </a:r>
                      <a:endParaRPr lang="en-US"/>
                    </a:p>
                  </a:txBody>
                  <a:tcPr>
                    <a:solidFill>
                      <a:schemeClr val="bg1">
                        <a:lumMod val="50000"/>
                      </a:schemeClr>
                    </a:solidFill>
                  </a:tcPr>
                </a:tc>
              </a:tr>
            </a:tbl>
          </a:graphicData>
        </a:graphic>
      </p:graphicFrame>
      <p:cxnSp>
        <p:nvCxnSpPr>
          <p:cNvPr id="10" name="Straight Arrow Connector 9"/>
          <p:cNvCxnSpPr/>
          <p:nvPr/>
        </p:nvCxnSpPr>
        <p:spPr>
          <a:xfrm>
            <a:off x="4354195" y="1007745"/>
            <a:ext cx="0" cy="6096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780415" cy="2278380"/>
        </p:xfrm>
        <a:graphic>
          <a:graphicData uri="http://schemas.openxmlformats.org/drawingml/2006/table">
            <a:tbl>
              <a:tblPr firstRow="1" bandRow="1">
                <a:tableStyleId>{5C22544A-7EE6-4342-B048-85BDC9FD1C3A}</a:tableStyleId>
              </a:tblPr>
              <a:tblGrid>
                <a:gridCol w="780415"/>
              </a:tblGrid>
              <a:tr h="379730">
                <a:tc>
                  <a:txBody>
                    <a:bodyPr/>
                    <a:p>
                      <a:pPr algn="ctr">
                        <a:buNone/>
                      </a:pPr>
                      <a:r>
                        <a:rPr lang="en-US" sz="1800" b="1">
                          <a:solidFill>
                            <a:schemeClr val="tx1"/>
                          </a:solidFill>
                          <a:sym typeface="+mn-ea"/>
                        </a:rPr>
                        <a:t>A</a:t>
                      </a:r>
                      <a:endParaRPr lang="en-US" sz="1800" b="1">
                        <a:solidFill>
                          <a:schemeClr val="tx1"/>
                        </a:solidFill>
                        <a:sym typeface="+mn-ea"/>
                      </a:endParaRPr>
                    </a:p>
                  </a:txBody>
                  <a:tcPr/>
                </a:tc>
              </a:tr>
              <a:tr h="379730">
                <a:tc>
                  <a:txBody>
                    <a:bodyPr/>
                    <a:p>
                      <a:pPr algn="ctr">
                        <a:buNone/>
                      </a:pPr>
                      <a:r>
                        <a:rPr lang="en-US" sz="1800" b="1">
                          <a:solidFill>
                            <a:schemeClr val="tx1"/>
                          </a:solidFill>
                          <a:sym typeface="+mn-ea"/>
                        </a:rPr>
                        <a:t>D</a:t>
                      </a:r>
                      <a:endParaRPr lang="en-US" sz="1800" b="1">
                        <a:solidFill>
                          <a:schemeClr val="tx1"/>
                        </a:solidFill>
                        <a:sym typeface="+mn-ea"/>
                      </a:endParaRPr>
                    </a:p>
                  </a:txBody>
                  <a:tcPr/>
                </a:tc>
              </a:tr>
              <a:tr h="379730">
                <a:tc>
                  <a:txBody>
                    <a:bodyPr/>
                    <a:p>
                      <a:pPr algn="ctr">
                        <a:buNone/>
                      </a:pPr>
                      <a:r>
                        <a:rPr lang="en-US" sz="1800" b="1">
                          <a:solidFill>
                            <a:schemeClr val="tx1"/>
                          </a:solidFill>
                          <a:sym typeface="+mn-ea"/>
                        </a:rPr>
                        <a:t>BDD</a:t>
                      </a:r>
                      <a:endParaRPr lang="en-US" sz="1800" b="1">
                        <a:solidFill>
                          <a:schemeClr val="tx1"/>
                        </a:solidFill>
                        <a:sym typeface="+mn-ea"/>
                      </a:endParaRPr>
                    </a:p>
                  </a:txBody>
                  <a:tcPr/>
                </a:tc>
              </a:tr>
              <a:tr h="379730">
                <a:tc>
                  <a:txBody>
                    <a:bodyPr/>
                    <a:p>
                      <a:pPr algn="ctr">
                        <a:buNone/>
                      </a:pPr>
                      <a:r>
                        <a:rPr lang="en-US" b="1">
                          <a:solidFill>
                            <a:schemeClr val="tx1"/>
                          </a:solidFill>
                        </a:rPr>
                        <a:t>A</a:t>
                      </a:r>
                      <a:endParaRPr lang="en-US" b="1">
                        <a:solidFill>
                          <a:schemeClr val="tx1"/>
                        </a:solidFill>
                      </a:endParaRPr>
                    </a:p>
                  </a:txBody>
                  <a:tcPr/>
                </a:tc>
              </a:tr>
              <a:tr h="379730">
                <a:tc>
                  <a:txBody>
                    <a:bodyPr/>
                    <a:p>
                      <a:pPr>
                        <a:buNone/>
                      </a:pPr>
                      <a:endParaRPr lang="en-US"/>
                    </a:p>
                  </a:txBody>
                  <a:tcPr/>
                </a:tc>
              </a:tr>
              <a:tr h="379730">
                <a:tc>
                  <a:txBody>
                    <a:bodyPr/>
                    <a:p>
                      <a:pPr>
                        <a:buNone/>
                      </a:pPr>
                      <a:endParaRPr lang="en-US"/>
                    </a:p>
                  </a:txBody>
                  <a:tcPr/>
                </a:tc>
              </a:tr>
            </a:tbl>
          </a:graphicData>
        </a:graphic>
      </p:graphicFrame>
      <p:cxnSp>
        <p:nvCxnSpPr>
          <p:cNvPr id="9" name="Straight Arrow Connector 8"/>
          <p:cNvCxnSpPr/>
          <p:nvPr/>
        </p:nvCxnSpPr>
        <p:spPr>
          <a:xfrm>
            <a:off x="3200400" y="24955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 name="Text Box 1"/>
          <p:cNvSpPr txBox="1"/>
          <p:nvPr/>
        </p:nvSpPr>
        <p:spPr>
          <a:xfrm>
            <a:off x="838200" y="3714750"/>
            <a:ext cx="4966335" cy="368300"/>
          </a:xfrm>
          <a:prstGeom prst="rect">
            <a:avLst/>
          </a:prstGeom>
          <a:noFill/>
        </p:spPr>
        <p:txBody>
          <a:bodyPr wrap="square" rtlCol="0">
            <a:spAutoFit/>
          </a:bodyPr>
          <a:p>
            <a:r>
              <a:rPr lang="en-US"/>
              <a:t>push(A)</a:t>
            </a:r>
            <a:endParaRPr lang="en-US"/>
          </a:p>
        </p:txBody>
      </p:sp>
      <p:graphicFrame>
        <p:nvGraphicFramePr>
          <p:cNvPr id="6" name="Table 5"/>
          <p:cNvGraphicFramePr/>
          <p:nvPr/>
        </p:nvGraphicFramePr>
        <p:xfrm>
          <a:off x="990600" y="1617345"/>
          <a:ext cx="3830320" cy="366395"/>
        </p:xfrm>
        <a:graphic>
          <a:graphicData uri="http://schemas.openxmlformats.org/drawingml/2006/table">
            <a:tbl>
              <a:tblPr firstRow="1" bandRow="1">
                <a:tableStyleId>{5C22544A-7EE6-4342-B048-85BDC9FD1C3A}</a:tableStyleId>
              </a:tblPr>
              <a:tblGrid>
                <a:gridCol w="957580"/>
                <a:gridCol w="957580"/>
                <a:gridCol w="957580"/>
                <a:gridCol w="957580"/>
              </a:tblGrid>
              <a:tr h="366395">
                <a:tc>
                  <a:txBody>
                    <a:bodyPr/>
                    <a:p>
                      <a:pPr algn="ctr">
                        <a:buNone/>
                      </a:pPr>
                      <a:r>
                        <a:rPr lang="en-US"/>
                        <a:t>A</a:t>
                      </a:r>
                      <a:endParaRPr lang="en-US"/>
                    </a:p>
                  </a:txBody>
                  <a:tcPr>
                    <a:solidFill>
                      <a:schemeClr val="bg1">
                        <a:lumMod val="50000"/>
                      </a:schemeClr>
                    </a:solidFill>
                  </a:tcPr>
                </a:tc>
                <a:tc>
                  <a:txBody>
                    <a:bodyPr/>
                    <a:p>
                      <a:pPr algn="ctr">
                        <a:buNone/>
                      </a:pPr>
                      <a:r>
                        <a:rPr lang="en-US"/>
                        <a:t>B</a:t>
                      </a:r>
                      <a:endParaRPr lang="en-US"/>
                    </a:p>
                  </a:txBody>
                  <a:tcPr>
                    <a:solidFill>
                      <a:schemeClr val="bg1">
                        <a:lumMod val="50000"/>
                      </a:schemeClr>
                    </a:solidFill>
                  </a:tcPr>
                </a:tc>
                <a:tc>
                  <a:txBody>
                    <a:bodyPr/>
                    <a:p>
                      <a:pPr algn="ctr">
                        <a:buNone/>
                      </a:pPr>
                      <a:r>
                        <a:rPr lang="en-US"/>
                        <a:t>C</a:t>
                      </a:r>
                      <a:endParaRPr lang="en-US"/>
                    </a:p>
                  </a:txBody>
                  <a:tcPr>
                    <a:solidFill>
                      <a:schemeClr val="bg1">
                        <a:lumMod val="50000"/>
                      </a:schemeClr>
                    </a:solidFill>
                  </a:tcPr>
                </a:tc>
                <a:tc>
                  <a:txBody>
                    <a:bodyPr/>
                    <a:p>
                      <a:pPr algn="ctr">
                        <a:buNone/>
                      </a:pPr>
                      <a:r>
                        <a:rPr lang="en-US"/>
                        <a:t>D</a:t>
                      </a:r>
                      <a:endParaRPr lang="en-US"/>
                    </a:p>
                  </a:txBody>
                  <a:tcPr>
                    <a:solidFill>
                      <a:schemeClr val="bg1">
                        <a:lumMod val="50000"/>
                      </a:schemeClr>
                    </a:solidFill>
                  </a:tcPr>
                </a:tc>
              </a:tr>
            </a:tbl>
          </a:graphicData>
        </a:graphic>
      </p:graphicFrame>
      <p:cxnSp>
        <p:nvCxnSpPr>
          <p:cNvPr id="10" name="Straight Arrow Connector 9"/>
          <p:cNvCxnSpPr/>
          <p:nvPr/>
        </p:nvCxnSpPr>
        <p:spPr>
          <a:xfrm>
            <a:off x="1447800" y="1007745"/>
            <a:ext cx="0" cy="6096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939165" cy="2278380"/>
        </p:xfrm>
        <a:graphic>
          <a:graphicData uri="http://schemas.openxmlformats.org/drawingml/2006/table">
            <a:tbl>
              <a:tblPr firstRow="1" bandRow="1">
                <a:tableStyleId>{5C22544A-7EE6-4342-B048-85BDC9FD1C3A}</a:tableStyleId>
              </a:tblPr>
              <a:tblGrid>
                <a:gridCol w="939165"/>
              </a:tblGrid>
              <a:tr h="379730">
                <a:tc>
                  <a:txBody>
                    <a:bodyPr/>
                    <a:p>
                      <a:pPr algn="ctr">
                        <a:buNone/>
                      </a:pPr>
                      <a:r>
                        <a:rPr lang="en-US" sz="1800" b="1">
                          <a:solidFill>
                            <a:schemeClr val="tx1"/>
                          </a:solidFill>
                          <a:sym typeface="+mn-ea"/>
                        </a:rPr>
                        <a:t>BDD2</a:t>
                      </a:r>
                      <a:endParaRPr lang="en-US" sz="1800" b="1">
                        <a:solidFill>
                          <a:schemeClr val="tx1"/>
                        </a:solidFill>
                        <a:sym typeface="+mn-ea"/>
                      </a:endParaRPr>
                    </a:p>
                  </a:txBody>
                  <a:tcPr/>
                </a:tc>
              </a:tr>
              <a:tr h="379730">
                <a:tc>
                  <a:txBody>
                    <a:bodyPr/>
                    <a:p>
                      <a:pPr algn="ctr">
                        <a:buNone/>
                      </a:pPr>
                      <a:r>
                        <a:rPr lang="en-US" sz="1800" b="1">
                          <a:solidFill>
                            <a:schemeClr val="tx1"/>
                          </a:solidFill>
                          <a:sym typeface="+mn-ea"/>
                        </a:rPr>
                        <a:t>BDD</a:t>
                      </a:r>
                      <a:endParaRPr lang="en-US" sz="1800" b="1">
                        <a:solidFill>
                          <a:schemeClr val="tx1"/>
                        </a:solidFill>
                        <a:sym typeface="+mn-ea"/>
                      </a:endParaRPr>
                    </a:p>
                  </a:txBody>
                  <a:tcPr/>
                </a:tc>
              </a:tr>
              <a:tr h="379730">
                <a:tc>
                  <a:txBody>
                    <a:bodyPr/>
                    <a:p>
                      <a:pPr algn="ctr">
                        <a:buNone/>
                      </a:pPr>
                      <a:r>
                        <a:rPr lang="en-US" b="1">
                          <a:solidFill>
                            <a:schemeClr val="tx1"/>
                          </a:solidFill>
                        </a:rPr>
                        <a:t>A</a:t>
                      </a:r>
                      <a:endParaRPr lang="en-US" b="1">
                        <a:solidFill>
                          <a:schemeClr val="tx1"/>
                        </a:solidFill>
                      </a:endParaRPr>
                    </a:p>
                  </a:txBody>
                  <a:tcPr/>
                </a:tc>
              </a:tr>
              <a:tr h="379730">
                <a:tc>
                  <a:txBody>
                    <a:bodyPr/>
                    <a:p>
                      <a:pPr algn="ctr">
                        <a:buNone/>
                      </a:pPr>
                      <a:endParaRPr lang="en-US" b="1">
                        <a:solidFill>
                          <a:schemeClr val="tx1"/>
                        </a:solidFill>
                      </a:endParaRPr>
                    </a:p>
                  </a:txBody>
                  <a:tcPr/>
                </a:tc>
              </a:tr>
              <a:tr h="379730">
                <a:tc>
                  <a:txBody>
                    <a:bodyPr/>
                    <a:p>
                      <a:pPr>
                        <a:buNone/>
                      </a:pPr>
                      <a:endParaRPr lang="en-US"/>
                    </a:p>
                  </a:txBody>
                  <a:tcPr/>
                </a:tc>
              </a:tr>
              <a:tr h="379730">
                <a:tc>
                  <a:txBody>
                    <a:bodyPr/>
                    <a:p>
                      <a:pPr>
                        <a:buNone/>
                      </a:pPr>
                      <a:endParaRPr lang="en-US"/>
                    </a:p>
                  </a:txBody>
                  <a:tcPr/>
                </a:tc>
              </a:tr>
            </a:tbl>
          </a:graphicData>
        </a:graphic>
      </p:graphicFrame>
      <p:cxnSp>
        <p:nvCxnSpPr>
          <p:cNvPr id="9" name="Straight Arrow Connector 8"/>
          <p:cNvCxnSpPr/>
          <p:nvPr/>
        </p:nvCxnSpPr>
        <p:spPr>
          <a:xfrm>
            <a:off x="3505200" y="24955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3" name="Text Box 2"/>
          <p:cNvSpPr txBox="1"/>
          <p:nvPr/>
        </p:nvSpPr>
        <p:spPr>
          <a:xfrm>
            <a:off x="838200" y="3714750"/>
            <a:ext cx="4966335" cy="1476375"/>
          </a:xfrm>
          <a:prstGeom prst="rect">
            <a:avLst/>
          </a:prstGeom>
          <a:noFill/>
        </p:spPr>
        <p:txBody>
          <a:bodyPr wrap="square" rtlCol="0">
            <a:spAutoFit/>
          </a:bodyPr>
          <a:p>
            <a:r>
              <a:rPr lang="en-US"/>
              <a:t>Found operator</a:t>
            </a:r>
            <a:endParaRPr lang="en-US"/>
          </a:p>
          <a:p>
            <a:r>
              <a:rPr lang="en-US"/>
              <a:t>var_1 = pop()</a:t>
            </a:r>
            <a:endParaRPr lang="en-US"/>
          </a:p>
          <a:p>
            <a:r>
              <a:rPr lang="en-US"/>
              <a:t>var_2 = pop()                        </a:t>
            </a:r>
            <a:r>
              <a:rPr lang="en-US" b="1">
                <a:solidFill>
                  <a:schemeClr val="bg1">
                    <a:lumMod val="25000"/>
                  </a:schemeClr>
                </a:solidFill>
              </a:rPr>
              <a:t>A        D</a:t>
            </a:r>
            <a:endParaRPr lang="en-US"/>
          </a:p>
          <a:p>
            <a:r>
              <a:rPr lang="en-US"/>
              <a:t>bdd = Cudd_bddOr(gbm, var_1, var_2)</a:t>
            </a:r>
            <a:endParaRPr lang="en-US"/>
          </a:p>
          <a:p>
            <a:r>
              <a:rPr lang="en-US"/>
              <a:t>push(bdd)</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780415" cy="2278380"/>
        </p:xfrm>
        <a:graphic>
          <a:graphicData uri="http://schemas.openxmlformats.org/drawingml/2006/table">
            <a:tbl>
              <a:tblPr firstRow="1" bandRow="1">
                <a:tableStyleId>{5C22544A-7EE6-4342-B048-85BDC9FD1C3A}</a:tableStyleId>
              </a:tblPr>
              <a:tblGrid>
                <a:gridCol w="780415"/>
              </a:tblGrid>
              <a:tr h="379730">
                <a:tc>
                  <a:txBody>
                    <a:bodyPr/>
                    <a:p>
                      <a:pPr algn="ctr">
                        <a:buNone/>
                      </a:pPr>
                      <a:r>
                        <a:rPr lang="en-US" sz="1800" b="1">
                          <a:solidFill>
                            <a:schemeClr val="tx1"/>
                          </a:solidFill>
                          <a:sym typeface="+mn-ea"/>
                        </a:rPr>
                        <a:t>BDD</a:t>
                      </a:r>
                      <a:endParaRPr lang="en-US" sz="1800" b="1">
                        <a:solidFill>
                          <a:schemeClr val="tx1"/>
                        </a:solidFill>
                        <a:sym typeface="+mn-ea"/>
                      </a:endParaRPr>
                    </a:p>
                  </a:txBody>
                  <a:tcPr/>
                </a:tc>
              </a:tr>
              <a:tr h="379730">
                <a:tc>
                  <a:txBody>
                    <a:bodyPr/>
                    <a:p>
                      <a:pPr algn="ctr">
                        <a:buNone/>
                      </a:pPr>
                      <a:r>
                        <a:rPr lang="en-US" b="1">
                          <a:solidFill>
                            <a:schemeClr val="tx1"/>
                          </a:solidFill>
                        </a:rPr>
                        <a:t>A</a:t>
                      </a:r>
                      <a:endParaRPr lang="en-US" b="1">
                        <a:solidFill>
                          <a:schemeClr val="tx1"/>
                        </a:solidFill>
                      </a:endParaRPr>
                    </a:p>
                  </a:txBody>
                  <a:tcPr/>
                </a:tc>
              </a:tr>
              <a:tr h="379730">
                <a:tc>
                  <a:txBody>
                    <a:bodyPr/>
                    <a:p>
                      <a:pPr algn="ctr">
                        <a:buNone/>
                      </a:pPr>
                      <a:endParaRPr lang="en-US" sz="1800" b="1">
                        <a:solidFill>
                          <a:schemeClr val="tx1"/>
                        </a:solidFill>
                        <a:sym typeface="+mn-ea"/>
                      </a:endParaRPr>
                    </a:p>
                  </a:txBody>
                  <a:tcPr/>
                </a:tc>
              </a:tr>
              <a:tr h="379730">
                <a:tc>
                  <a:txBody>
                    <a:bodyPr/>
                    <a:p>
                      <a:pPr algn="ctr">
                        <a:buNone/>
                      </a:pPr>
                      <a:endParaRPr lang="en-US" b="1">
                        <a:solidFill>
                          <a:schemeClr val="tx1"/>
                        </a:solidFill>
                      </a:endParaRPr>
                    </a:p>
                  </a:txBody>
                  <a:tcPr/>
                </a:tc>
              </a:tr>
              <a:tr h="379730">
                <a:tc>
                  <a:txBody>
                    <a:bodyPr/>
                    <a:p>
                      <a:pPr>
                        <a:buNone/>
                      </a:pPr>
                      <a:endParaRPr lang="en-US"/>
                    </a:p>
                  </a:txBody>
                  <a:tcPr/>
                </a:tc>
              </a:tr>
              <a:tr h="379730">
                <a:tc>
                  <a:txBody>
                    <a:bodyPr/>
                    <a:p>
                      <a:pPr>
                        <a:buNone/>
                      </a:pPr>
                      <a:endParaRPr lang="en-US"/>
                    </a:p>
                  </a:txBody>
                  <a:tcPr/>
                </a:tc>
              </a:tr>
            </a:tbl>
          </a:graphicData>
        </a:graphic>
      </p:graphicFrame>
      <p:cxnSp>
        <p:nvCxnSpPr>
          <p:cNvPr id="9" name="Straight Arrow Connector 8"/>
          <p:cNvCxnSpPr/>
          <p:nvPr/>
        </p:nvCxnSpPr>
        <p:spPr>
          <a:xfrm>
            <a:off x="3657600" y="24955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3" name="Text Box 2"/>
          <p:cNvSpPr txBox="1"/>
          <p:nvPr/>
        </p:nvSpPr>
        <p:spPr>
          <a:xfrm>
            <a:off x="838200" y="3714750"/>
            <a:ext cx="4966335" cy="1476375"/>
          </a:xfrm>
          <a:prstGeom prst="rect">
            <a:avLst/>
          </a:prstGeom>
          <a:noFill/>
        </p:spPr>
        <p:txBody>
          <a:bodyPr wrap="square" rtlCol="0">
            <a:spAutoFit/>
          </a:bodyPr>
          <a:p>
            <a:r>
              <a:rPr lang="en-US"/>
              <a:t>Found operator</a:t>
            </a:r>
            <a:endParaRPr lang="en-US"/>
          </a:p>
          <a:p>
            <a:r>
              <a:rPr lang="en-US"/>
              <a:t>var_1 = pop()</a:t>
            </a:r>
            <a:endParaRPr lang="en-US"/>
          </a:p>
          <a:p>
            <a:r>
              <a:rPr lang="en-US"/>
              <a:t>var_2 = pop()                   </a:t>
            </a:r>
            <a:r>
              <a:rPr lang="en-US" b="1">
                <a:solidFill>
                  <a:schemeClr val="bg1">
                    <a:lumMod val="25000"/>
                  </a:schemeClr>
                </a:solidFill>
              </a:rPr>
              <a:t>BDD2    BDD</a:t>
            </a:r>
            <a:endParaRPr lang="en-US"/>
          </a:p>
          <a:p>
            <a:r>
              <a:rPr lang="en-US"/>
              <a:t>bdd = Cudd_bddAnd(gbm, var_1, var_2)</a:t>
            </a:r>
            <a:endParaRPr lang="en-US"/>
          </a:p>
          <a:p>
            <a:r>
              <a:rPr lang="en-US"/>
              <a:t>push(bdd)</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81000" y="30289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8" name="Table 7"/>
          <p:cNvGraphicFramePr/>
          <p:nvPr/>
        </p:nvGraphicFramePr>
        <p:xfrm>
          <a:off x="7315200" y="2114550"/>
          <a:ext cx="780415" cy="2278380"/>
        </p:xfrm>
        <a:graphic>
          <a:graphicData uri="http://schemas.openxmlformats.org/drawingml/2006/table">
            <a:tbl>
              <a:tblPr firstRow="1" bandRow="1">
                <a:tableStyleId>{5C22544A-7EE6-4342-B048-85BDC9FD1C3A}</a:tableStyleId>
              </a:tblPr>
              <a:tblGrid>
                <a:gridCol w="780415"/>
              </a:tblGrid>
              <a:tr h="379730">
                <a:tc>
                  <a:txBody>
                    <a:bodyPr/>
                    <a:p>
                      <a:pPr algn="ctr">
                        <a:buNone/>
                      </a:pPr>
                      <a:r>
                        <a:rPr lang="en-US" sz="1800" b="1">
                          <a:solidFill>
                            <a:schemeClr val="tx1"/>
                          </a:solidFill>
                          <a:sym typeface="+mn-ea"/>
                        </a:rPr>
                        <a:t>BDD</a:t>
                      </a:r>
                      <a:endParaRPr lang="en-US" sz="1800" b="1">
                        <a:solidFill>
                          <a:schemeClr val="tx1"/>
                        </a:solidFill>
                        <a:sym typeface="+mn-ea"/>
                      </a:endParaRPr>
                    </a:p>
                  </a:txBody>
                  <a:tcPr/>
                </a:tc>
              </a:tr>
              <a:tr h="379730">
                <a:tc>
                  <a:txBody>
                    <a:bodyPr/>
                    <a:p>
                      <a:pPr algn="ctr">
                        <a:buNone/>
                      </a:pPr>
                      <a:endParaRPr lang="en-US" b="1">
                        <a:solidFill>
                          <a:schemeClr val="tx1"/>
                        </a:solidFill>
                      </a:endParaRPr>
                    </a:p>
                  </a:txBody>
                  <a:tcPr/>
                </a:tc>
              </a:tr>
              <a:tr h="379730">
                <a:tc>
                  <a:txBody>
                    <a:bodyPr/>
                    <a:p>
                      <a:pPr algn="ctr">
                        <a:buNone/>
                      </a:pPr>
                      <a:endParaRPr lang="en-US" sz="1800" b="1">
                        <a:solidFill>
                          <a:schemeClr val="tx1"/>
                        </a:solidFill>
                        <a:sym typeface="+mn-ea"/>
                      </a:endParaRPr>
                    </a:p>
                  </a:txBody>
                  <a:tcPr/>
                </a:tc>
              </a:tr>
              <a:tr h="379730">
                <a:tc>
                  <a:txBody>
                    <a:bodyPr/>
                    <a:p>
                      <a:pPr algn="ctr">
                        <a:buNone/>
                      </a:pPr>
                      <a:endParaRPr lang="en-US" b="1">
                        <a:solidFill>
                          <a:schemeClr val="tx1"/>
                        </a:solidFill>
                      </a:endParaRPr>
                    </a:p>
                  </a:txBody>
                  <a:tcPr/>
                </a:tc>
              </a:tr>
              <a:tr h="379730">
                <a:tc>
                  <a:txBody>
                    <a:bodyPr/>
                    <a:p>
                      <a:pPr>
                        <a:buNone/>
                      </a:pPr>
                      <a:endParaRPr lang="en-US"/>
                    </a:p>
                  </a:txBody>
                  <a:tcPr/>
                </a:tc>
              </a:tr>
              <a:tr h="379730">
                <a:tc>
                  <a:txBody>
                    <a:bodyPr/>
                    <a:p>
                      <a:pPr>
                        <a:buNone/>
                      </a:pPr>
                      <a:endParaRPr lang="en-US"/>
                    </a:p>
                  </a:txBody>
                  <a:tcPr/>
                </a:tc>
              </a:tr>
            </a:tbl>
          </a:graphicData>
        </a:graphic>
      </p:graphicFrame>
      <p:cxnSp>
        <p:nvCxnSpPr>
          <p:cNvPr id="9" name="Straight Arrow Connector 8"/>
          <p:cNvCxnSpPr/>
          <p:nvPr/>
        </p:nvCxnSpPr>
        <p:spPr>
          <a:xfrm>
            <a:off x="3810000" y="24955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3" name="Text Box 2"/>
          <p:cNvSpPr txBox="1"/>
          <p:nvPr/>
        </p:nvSpPr>
        <p:spPr>
          <a:xfrm>
            <a:off x="838200" y="3714750"/>
            <a:ext cx="4966335" cy="1476375"/>
          </a:xfrm>
          <a:prstGeom prst="rect">
            <a:avLst/>
          </a:prstGeom>
          <a:noFill/>
        </p:spPr>
        <p:txBody>
          <a:bodyPr wrap="square" rtlCol="0">
            <a:spAutoFit/>
          </a:bodyPr>
          <a:p>
            <a:r>
              <a:rPr lang="en-US"/>
              <a:t>Found operator</a:t>
            </a:r>
            <a:endParaRPr lang="en-US"/>
          </a:p>
          <a:p>
            <a:r>
              <a:rPr lang="en-US"/>
              <a:t>var_1 = pop()</a:t>
            </a:r>
            <a:endParaRPr lang="en-US"/>
          </a:p>
          <a:p>
            <a:r>
              <a:rPr lang="en-US"/>
              <a:t>var_2 = pop()                   </a:t>
            </a:r>
            <a:r>
              <a:rPr lang="en-US" b="1">
                <a:solidFill>
                  <a:schemeClr val="bg1">
                    <a:lumMod val="25000"/>
                  </a:schemeClr>
                </a:solidFill>
              </a:rPr>
              <a:t>BDD        A</a:t>
            </a:r>
            <a:endParaRPr lang="en-US"/>
          </a:p>
          <a:p>
            <a:r>
              <a:rPr lang="en-US"/>
              <a:t>bdd = Cudd_bddAnd(gbm, var_1, var_2)</a:t>
            </a:r>
            <a:endParaRPr lang="en-US"/>
          </a:p>
          <a:p>
            <a:r>
              <a:rPr lang="en-US"/>
              <a:t>push(bdd)</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ph type="title"/>
          </p:nvPr>
        </p:nvSpPr>
        <p:spPr>
          <a:xfrm>
            <a:off x="720000" y="164601"/>
            <a:ext cx="7702920" cy="571680"/>
          </a:xfrm>
          <a:prstGeom prst="rect">
            <a:avLst/>
          </a:prstGeom>
          <a:noFill/>
          <a:ln w="0">
            <a:noFill/>
          </a:ln>
        </p:spPr>
        <p:txBody>
          <a:bodyPr lIns="90000" tIns="91440" rIns="90000" bIns="91440" anchor="t">
            <a:noAutofit/>
          </a:bodyPr>
          <a:lstStyle/>
          <a:p>
            <a:pPr indent="0">
              <a:lnSpc>
                <a:spcPct val="100000"/>
              </a:lnSpc>
              <a:buNone/>
              <a:tabLst>
                <a:tab pos="0" algn="l"/>
              </a:tabLst>
            </a:pPr>
            <a:r>
              <a:rPr lang="en-GB" sz="3200" b="1">
                <a:solidFill>
                  <a:schemeClr val="tx2"/>
                </a:solidFill>
                <a:uFillTx/>
                <a:ea typeface="IBM Plex Mono"/>
                <a:cs typeface="+mj-lt"/>
              </a:rPr>
              <a:t>Concept</a:t>
            </a:r>
            <a:endParaRPr lang="en-GB" sz="3200" b="1">
              <a:solidFill>
                <a:schemeClr val="tx2"/>
              </a:solidFill>
              <a:uFillTx/>
              <a:ea typeface="IBM Plex Mono"/>
              <a:cs typeface="+mj-lt"/>
            </a:endParaRPr>
          </a:p>
        </p:txBody>
      </p:sp>
      <p:sp>
        <p:nvSpPr>
          <p:cNvPr id="418" name="PlaceHolder 2"/>
          <p:cNvSpPr>
            <a:spLocks noGrp="1"/>
          </p:cNvSpPr>
          <p:nvPr>
            <p:ph type="subTitle"/>
          </p:nvPr>
        </p:nvSpPr>
        <p:spPr>
          <a:xfrm>
            <a:off x="76254" y="1428567"/>
            <a:ext cx="3657240" cy="1829520"/>
          </a:xfrm>
          <a:prstGeom prst="rect">
            <a:avLst/>
          </a:prstGeom>
          <a:noFill/>
          <a:ln w="0">
            <a:noFill/>
          </a:ln>
        </p:spPr>
        <p:txBody>
          <a:bodyPr lIns="0" tIns="91440" rIns="0" bIns="91440" anchor="t">
            <a:noAutofit/>
          </a:bodyPr>
          <a:lstStyle/>
          <a:p>
            <a:pPr indent="0">
              <a:lnSpc>
                <a:spcPct val="115000"/>
              </a:lnSpc>
              <a:buNone/>
              <a:tabLst>
                <a:tab pos="0" algn="l"/>
              </a:tabLst>
            </a:pPr>
            <a:r>
              <a:rPr lang="en-GB" sz="1400" spc="-1" dirty="0">
                <a:solidFill>
                  <a:schemeClr val="dk1"/>
                </a:solidFill>
                <a:latin typeface="+mj-lt"/>
                <a:ea typeface="Poppins"/>
                <a:cs typeface="+mj-lt"/>
              </a:rPr>
              <a:t>Goals of HW3 are:</a:t>
            </a:r>
            <a:endParaRPr lang="en-GB" sz="1400" spc="-1" dirty="0">
              <a:solidFill>
                <a:schemeClr val="dk1"/>
              </a:solidFill>
              <a:latin typeface="+mj-lt"/>
              <a:ea typeface="Poppins"/>
              <a:cs typeface="+mj-lt"/>
            </a:endParaRPr>
          </a:p>
          <a:p>
            <a:pPr marL="514350" indent="-285750">
              <a:lnSpc>
                <a:spcPct val="115000"/>
              </a:lnSpc>
              <a:tabLst>
                <a:tab pos="0" algn="l"/>
              </a:tabLst>
            </a:pPr>
            <a:r>
              <a:rPr lang="en-GB" sz="1400" spc="-1" dirty="0">
                <a:solidFill>
                  <a:schemeClr val="dk1"/>
                </a:solidFill>
                <a:latin typeface="+mj-lt"/>
                <a:cs typeface="+mj-lt"/>
              </a:rPr>
              <a:t>Create BDD for given function or function of a cell using CUDD library</a:t>
            </a:r>
            <a:endParaRPr lang="en-GB" sz="1400" spc="-1" dirty="0">
              <a:solidFill>
                <a:schemeClr val="dk1"/>
              </a:solidFill>
              <a:latin typeface="+mj-lt"/>
              <a:cs typeface="+mj-lt"/>
            </a:endParaRPr>
          </a:p>
          <a:p>
            <a:pPr marL="514350" indent="-285750">
              <a:lnSpc>
                <a:spcPct val="115000"/>
              </a:lnSpc>
              <a:tabLst>
                <a:tab pos="0" algn="l"/>
              </a:tabLst>
            </a:pPr>
            <a:r>
              <a:rPr lang="en-GB" sz="1400" spc="-1" dirty="0" err="1">
                <a:solidFill>
                  <a:schemeClr val="dk1"/>
                </a:solidFill>
                <a:latin typeface="+mj-lt"/>
                <a:cs typeface="+mj-lt"/>
              </a:rPr>
              <a:t>Levelize</a:t>
            </a:r>
            <a:r>
              <a:rPr lang="en-GB" sz="1400" spc="-1" dirty="0">
                <a:solidFill>
                  <a:schemeClr val="dk1"/>
                </a:solidFill>
                <a:latin typeface="+mj-lt"/>
                <a:cs typeface="+mj-lt"/>
              </a:rPr>
              <a:t> </a:t>
            </a:r>
            <a:r>
              <a:rPr lang="en-GB" sz="1400" spc="-1" dirty="0" err="1">
                <a:solidFill>
                  <a:schemeClr val="dk1"/>
                </a:solidFill>
                <a:latin typeface="+mj-lt"/>
                <a:cs typeface="+mj-lt"/>
              </a:rPr>
              <a:t>gatepins</a:t>
            </a:r>
            <a:r>
              <a:rPr lang="en-GB" sz="1400" spc="-1" dirty="0">
                <a:solidFill>
                  <a:schemeClr val="dk1"/>
                </a:solidFill>
                <a:latin typeface="+mj-lt"/>
                <a:cs typeface="+mj-lt"/>
              </a:rPr>
              <a:t> of the design using </a:t>
            </a:r>
            <a:r>
              <a:rPr lang="en-GB" sz="1400" spc="-1" dirty="0" err="1">
                <a:solidFill>
                  <a:schemeClr val="dk1"/>
                </a:solidFill>
                <a:latin typeface="+mj-lt"/>
                <a:cs typeface="+mj-lt"/>
              </a:rPr>
              <a:t>Toposort</a:t>
            </a:r>
            <a:endParaRPr lang="en-GB" sz="1400" spc="-1" dirty="0" err="1">
              <a:solidFill>
                <a:schemeClr val="dk1"/>
              </a:solidFill>
              <a:latin typeface="+mj-lt"/>
              <a:cs typeface="+mj-lt"/>
            </a:endParaRPr>
          </a:p>
          <a:p>
            <a:pPr indent="0">
              <a:lnSpc>
                <a:spcPct val="115000"/>
              </a:lnSpc>
              <a:buNone/>
              <a:tabLst>
                <a:tab pos="0" algn="l"/>
              </a:tabLst>
            </a:pPr>
            <a:endParaRPr lang="en-GB" sz="1400" spc="-1">
              <a:solidFill>
                <a:schemeClr val="dk1"/>
              </a:solidFill>
              <a:latin typeface="+mj-lt"/>
              <a:cs typeface="+mj-lt"/>
            </a:endParaRPr>
          </a:p>
        </p:txBody>
      </p:sp>
      <p:grpSp>
        <p:nvGrpSpPr>
          <p:cNvPr id="419" name="Google Shape;1534;p39"/>
          <p:cNvGrpSpPr/>
          <p:nvPr/>
        </p:nvGrpSpPr>
        <p:grpSpPr>
          <a:xfrm>
            <a:off x="16339" y="4003044"/>
            <a:ext cx="4557960" cy="1139760"/>
            <a:chOff x="-123840" y="4132440"/>
            <a:chExt cx="4557960" cy="1139760"/>
          </a:xfrm>
        </p:grpSpPr>
        <p:grpSp>
          <p:nvGrpSpPr>
            <p:cNvPr id="420" name="Google Shape;1535;p39"/>
            <p:cNvGrpSpPr/>
            <p:nvPr/>
          </p:nvGrpSpPr>
          <p:grpSpPr>
            <a:xfrm>
              <a:off x="1080" y="4132440"/>
              <a:ext cx="2307240" cy="1139760"/>
              <a:chOff x="1080" y="4132440"/>
              <a:chExt cx="2307240" cy="1139760"/>
            </a:xfrm>
          </p:grpSpPr>
          <p:sp>
            <p:nvSpPr>
              <p:cNvPr id="421" name="Google Shape;1536;p39"/>
              <p:cNvSpPr/>
              <p:nvPr/>
            </p:nvSpPr>
            <p:spPr>
              <a:xfrm rot="5400000">
                <a:off x="664200" y="362844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rotWithShape="0">
                <a:gsLst>
                  <a:gs pos="0">
                    <a:srgbClr val="9900FF">
                      <a:alpha val="47058"/>
                    </a:srgbClr>
                  </a:gs>
                  <a:gs pos="100000">
                    <a:srgbClr val="FFFFFF">
                      <a:alpha val="0"/>
                    </a:srgbClr>
                  </a:gs>
                </a:gsLst>
                <a:lin ang="162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422" name="Google Shape;1537;p39"/>
              <p:cNvSpPr/>
              <p:nvPr/>
            </p:nvSpPr>
            <p:spPr>
              <a:xfrm rot="5400000">
                <a:off x="664560" y="346932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rotWithShape="0">
                <a:gsLst>
                  <a:gs pos="22000">
                    <a:srgbClr val="F5F8FF"/>
                  </a:gs>
                  <a:gs pos="100000">
                    <a:srgbClr val="EB9109"/>
                  </a:gs>
                </a:gsLst>
                <a:lin ang="54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423" name="Google Shape;1538;p39"/>
            <p:cNvGrpSpPr/>
            <p:nvPr/>
          </p:nvGrpSpPr>
          <p:grpSpPr>
            <a:xfrm>
              <a:off x="-123840" y="4386240"/>
              <a:ext cx="4557960" cy="133200"/>
              <a:chOff x="-123840" y="4386240"/>
              <a:chExt cx="4557960" cy="133200"/>
            </a:xfrm>
          </p:grpSpPr>
          <p:sp>
            <p:nvSpPr>
              <p:cNvPr id="424" name="Google Shape;1539;p39"/>
              <p:cNvSpPr/>
              <p:nvPr/>
            </p:nvSpPr>
            <p:spPr>
              <a:xfrm>
                <a:off x="4300920" y="4386240"/>
                <a:ext cx="133200" cy="133200"/>
              </a:xfrm>
              <a:prstGeom prst="ellipse">
                <a:avLst/>
              </a:prstGeom>
              <a:noFill/>
              <a:ln w="9525">
                <a:solidFill>
                  <a:srgbClr val="0C0A9E"/>
                </a:solidFill>
                <a:round/>
              </a:ln>
            </p:spPr>
            <p:style>
              <a:lnRef idx="0">
                <a:scrgbClr r="0" g="0" b="0"/>
              </a:lnRef>
              <a:fillRef idx="0">
                <a:scrgbClr r="0" g="0" b="0"/>
              </a:fillRef>
              <a:effectRef idx="0">
                <a:scrgbClr r="0" g="0" b="0"/>
              </a:effectRef>
              <a:fontRef idx="minor"/>
            </p:style>
            <p:txBody>
              <a:bodyPr lIns="90000" tIns="47160" rIns="90000" bIns="47160" anchor="ctr">
                <a:noAutofit/>
              </a:bodyPr>
              <a:lstStyle/>
              <a:p>
                <a:pPr>
                  <a:lnSpc>
                    <a:spcPct val="100000"/>
                  </a:lnSpc>
                </a:pPr>
                <a:endParaRPr lang="en-US" sz="1400" b="0" strike="noStrike" spc="-1">
                  <a:solidFill>
                    <a:srgbClr val="000000"/>
                  </a:solidFill>
                  <a:latin typeface="Arial"/>
                  <a:ea typeface="DejaVu Sans" panose="020B0603030804020204"/>
                </a:endParaRPr>
              </a:p>
            </p:txBody>
          </p:sp>
          <p:cxnSp>
            <p:nvCxnSpPr>
              <p:cNvPr id="425" name="Google Shape;1540;p39"/>
              <p:cNvCxnSpPr/>
              <p:nvPr/>
            </p:nvCxnSpPr>
            <p:spPr>
              <a:xfrm>
                <a:off x="-123840" y="4453200"/>
                <a:ext cx="4463640" cy="1080"/>
              </a:xfrm>
              <a:prstGeom prst="straightConnector1">
                <a:avLst/>
              </a:prstGeom>
              <a:ln w="9525">
                <a:solidFill>
                  <a:srgbClr val="0C0A9E"/>
                </a:solidFill>
                <a:round/>
              </a:ln>
            </p:spPr>
          </p:cxnSp>
          <p:sp>
            <p:nvSpPr>
              <p:cNvPr id="426" name="Google Shape;1541;p39"/>
              <p:cNvSpPr/>
              <p:nvPr/>
            </p:nvSpPr>
            <p:spPr>
              <a:xfrm>
                <a:off x="4331160" y="4416480"/>
                <a:ext cx="72720" cy="7272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lIns="90000" tIns="25920" rIns="90000" bIns="25920" anchor="ctr">
                <a:noAutofit/>
              </a:bodyPr>
              <a:lstStyle/>
              <a:p>
                <a:pPr>
                  <a:lnSpc>
                    <a:spcPct val="100000"/>
                  </a:lnSpc>
                </a:pPr>
                <a:endParaRPr lang="en-US" sz="1400" b="0" strike="noStrike" spc="-1">
                  <a:solidFill>
                    <a:srgbClr val="FFFFFF"/>
                  </a:solidFill>
                  <a:latin typeface="Arial"/>
                  <a:ea typeface="DejaVu Sans" panose="020B0603030804020204"/>
                </a:endParaRPr>
              </a:p>
            </p:txBody>
          </p:sp>
        </p:grpSp>
      </p:grpSp>
      <p:pic>
        <p:nvPicPr>
          <p:cNvPr id="4" name="Picture 3" descr="currDot"/>
          <p:cNvPicPr>
            <a:picLocks noChangeAspect="1"/>
          </p:cNvPicPr>
          <p:nvPr/>
        </p:nvPicPr>
        <p:blipFill>
          <a:blip r:embed="rId1"/>
          <a:stretch>
            <a:fillRect/>
          </a:stretch>
        </p:blipFill>
        <p:spPr>
          <a:xfrm>
            <a:off x="5410200" y="590550"/>
            <a:ext cx="2926080" cy="39039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5" name="PlaceHolder 14"/>
          <p:cNvSpPr/>
          <p:nvPr/>
        </p:nvSpPr>
        <p:spPr>
          <a:xfrm>
            <a:off x="304800" y="1657350"/>
            <a:ext cx="4048760" cy="138366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sp>
        <p:nvSpPr>
          <p:cNvPr id="3" name="Text Box 2"/>
          <p:cNvSpPr txBox="1"/>
          <p:nvPr/>
        </p:nvSpPr>
        <p:spPr>
          <a:xfrm>
            <a:off x="381000" y="2343150"/>
            <a:ext cx="3267710" cy="645160"/>
          </a:xfrm>
          <a:prstGeom prst="rect">
            <a:avLst/>
          </a:prstGeom>
          <a:noFill/>
        </p:spPr>
        <p:txBody>
          <a:bodyPr wrap="square" rtlCol="0">
            <a:spAutoFit/>
          </a:bodyPr>
          <a:p>
            <a:r>
              <a:rPr lang="en-US"/>
              <a:t>End of postfix</a:t>
            </a:r>
            <a:endParaRPr lang="en-US"/>
          </a:p>
          <a:p>
            <a:r>
              <a:rPr lang="en-US"/>
              <a:t>final_bdd = pop()</a:t>
            </a:r>
            <a:endParaRPr lang="en-US"/>
          </a:p>
        </p:txBody>
      </p:sp>
      <p:pic>
        <p:nvPicPr>
          <p:cNvPr id="2" name="Picture 1" descr="currDot"/>
          <p:cNvPicPr>
            <a:picLocks noChangeAspect="1"/>
          </p:cNvPicPr>
          <p:nvPr/>
        </p:nvPicPr>
        <p:blipFill>
          <a:blip r:embed="rId1"/>
          <a:stretch>
            <a:fillRect/>
          </a:stretch>
        </p:blipFill>
        <p:spPr>
          <a:xfrm>
            <a:off x="4800600" y="590550"/>
            <a:ext cx="3135630" cy="44850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bdd_3"/>
          <p:cNvPicPr>
            <a:picLocks noChangeAspect="1"/>
          </p:cNvPicPr>
          <p:nvPr/>
        </p:nvPicPr>
        <p:blipFill>
          <a:blip r:embed="rId1"/>
          <a:stretch>
            <a:fillRect/>
          </a:stretch>
        </p:blipFill>
        <p:spPr>
          <a:xfrm>
            <a:off x="76200" y="666750"/>
            <a:ext cx="4166235" cy="4393565"/>
          </a:xfrm>
          <a:prstGeom prst="rect">
            <a:avLst/>
          </a:prstGeom>
        </p:spPr>
      </p:pic>
      <p:pic>
        <p:nvPicPr>
          <p:cNvPr id="11" name="Picture 10" descr="bdd_4"/>
          <p:cNvPicPr>
            <a:picLocks noChangeAspect="1"/>
          </p:cNvPicPr>
          <p:nvPr/>
        </p:nvPicPr>
        <p:blipFill>
          <a:blip r:embed="rId2"/>
          <a:stretch>
            <a:fillRect/>
          </a:stretch>
        </p:blipFill>
        <p:spPr>
          <a:xfrm>
            <a:off x="4191000" y="996315"/>
            <a:ext cx="4952365" cy="39084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152400" y="1276350"/>
            <a:ext cx="2253615" cy="2584450"/>
          </a:xfrm>
          <a:prstGeom prst="rect">
            <a:avLst/>
          </a:prstGeom>
          <a:noFill/>
        </p:spPr>
        <p:txBody>
          <a:bodyPr wrap="square" rtlCol="0">
            <a:spAutoFit/>
          </a:bodyPr>
          <a:p>
            <a:r>
              <a:rPr lang="en-US"/>
              <a:t>When bdd is ready, we call the function to get dot file and we convert it to image.</a:t>
            </a:r>
            <a:endParaRPr lang="en-US"/>
          </a:p>
          <a:p>
            <a:r>
              <a:rPr lang="en-US"/>
              <a:t>We convert </a:t>
            </a:r>
            <a:r>
              <a:rPr lang="en-US" b="1" u="sng"/>
              <a:t>BDD to ADD</a:t>
            </a:r>
            <a:r>
              <a:rPr lang="en-US"/>
              <a:t> for better representation</a:t>
            </a:r>
            <a:endParaRPr lang="en-US"/>
          </a:p>
        </p:txBody>
      </p:sp>
      <p:pic>
        <p:nvPicPr>
          <p:cNvPr id="3" name="Picture 2" descr="currDot"/>
          <p:cNvPicPr>
            <a:picLocks noChangeAspect="1"/>
          </p:cNvPicPr>
          <p:nvPr/>
        </p:nvPicPr>
        <p:blipFill>
          <a:blip r:embed="rId1"/>
          <a:stretch>
            <a:fillRect/>
          </a:stretch>
        </p:blipFill>
        <p:spPr>
          <a:xfrm>
            <a:off x="2438400" y="492125"/>
            <a:ext cx="3135630" cy="4485005"/>
          </a:xfrm>
          <a:prstGeom prst="rect">
            <a:avLst/>
          </a:prstGeom>
        </p:spPr>
      </p:pic>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pic>
        <p:nvPicPr>
          <p:cNvPr id="4" name="Picture 3" descr="currDot"/>
          <p:cNvPicPr>
            <a:picLocks noChangeAspect="1"/>
          </p:cNvPicPr>
          <p:nvPr/>
        </p:nvPicPr>
        <p:blipFill>
          <a:blip r:embed="rId2"/>
          <a:stretch>
            <a:fillRect/>
          </a:stretch>
        </p:blipFill>
        <p:spPr>
          <a:xfrm>
            <a:off x="5715000" y="594995"/>
            <a:ext cx="3207385" cy="4279265"/>
          </a:xfrm>
          <a:prstGeom prst="rect">
            <a:avLst/>
          </a:prstGeom>
        </p:spPr>
      </p:pic>
      <p:sp>
        <p:nvSpPr>
          <p:cNvPr id="5" name="Text Box 4"/>
          <p:cNvSpPr txBox="1"/>
          <p:nvPr/>
        </p:nvSpPr>
        <p:spPr>
          <a:xfrm>
            <a:off x="6324600" y="895350"/>
            <a:ext cx="2317750" cy="306705"/>
          </a:xfrm>
          <a:prstGeom prst="rect">
            <a:avLst/>
          </a:prstGeom>
          <a:noFill/>
        </p:spPr>
        <p:txBody>
          <a:bodyPr wrap="square" rtlCol="0">
            <a:spAutoFit/>
          </a:bodyPr>
          <a:p>
            <a:r>
              <a:rPr lang="en-US" sz="1400"/>
              <a:t>!A*B*(A+C*B2)</a:t>
            </a:r>
            <a:endParaRPr lang="en-US" sz="1400"/>
          </a:p>
        </p:txBody>
      </p:sp>
      <p:sp>
        <p:nvSpPr>
          <p:cNvPr id="6" name="Text Box 5"/>
          <p:cNvSpPr txBox="1"/>
          <p:nvPr/>
        </p:nvSpPr>
        <p:spPr>
          <a:xfrm>
            <a:off x="3206115" y="971550"/>
            <a:ext cx="1600835" cy="337185"/>
          </a:xfrm>
          <a:prstGeom prst="rect">
            <a:avLst/>
          </a:prstGeom>
          <a:noFill/>
        </p:spPr>
        <p:txBody>
          <a:bodyPr wrap="none" rtlCol="0" anchor="t">
            <a:spAutoFit/>
          </a:bodyPr>
          <a:p>
            <a:r>
              <a:rPr lang="en-GB" sz="1600" spc="-1" dirty="0">
                <a:solidFill>
                  <a:schemeClr val="dk1"/>
                </a:solidFill>
                <a:ea typeface="+mn-lt"/>
                <a:cs typeface="+mn-lt"/>
                <a:sym typeface="+mn-ea"/>
              </a:rPr>
              <a:t>A+B*C*(D+A)</a:t>
            </a:r>
            <a:endParaRPr lang="en-GB" sz="1600" spc="-1" dirty="0">
              <a:solidFill>
                <a:schemeClr val="dk1"/>
              </a:solidFill>
              <a:ea typeface="+mn-lt"/>
              <a:cs typeface="+mn-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sp>
        <p:nvSpPr>
          <p:cNvPr id="8" name="Text Box 7"/>
          <p:cNvSpPr txBox="1"/>
          <p:nvPr/>
        </p:nvSpPr>
        <p:spPr>
          <a:xfrm>
            <a:off x="838200" y="1200150"/>
            <a:ext cx="2632710" cy="368300"/>
          </a:xfrm>
          <a:prstGeom prst="rect">
            <a:avLst/>
          </a:prstGeom>
          <a:noFill/>
        </p:spPr>
        <p:txBody>
          <a:bodyPr wrap="square" rtlCol="0">
            <a:spAutoFit/>
          </a:bodyPr>
          <a:p>
            <a:r>
              <a:rPr lang="en-US" b="1">
                <a:solidFill>
                  <a:schemeClr val="bg1">
                    <a:lumMod val="25000"/>
                  </a:schemeClr>
                </a:solidFill>
              </a:rPr>
              <a:t>Kahn’s Algorithm</a:t>
            </a:r>
            <a:endParaRPr lang="en-US" b="1">
              <a:solidFill>
                <a:schemeClr val="bg1">
                  <a:lumMod val="25000"/>
                </a:schemeClr>
              </a:solidFill>
            </a:endParaRPr>
          </a:p>
        </p:txBody>
      </p:sp>
      <p:pic>
        <p:nvPicPr>
          <p:cNvPr id="9" name="Picture 8" descr="Screenshot from 2024-03-06 19-14-59"/>
          <p:cNvPicPr>
            <a:picLocks noChangeAspect="1"/>
          </p:cNvPicPr>
          <p:nvPr/>
        </p:nvPicPr>
        <p:blipFill>
          <a:blip r:embed="rId1"/>
          <a:stretch>
            <a:fillRect/>
          </a:stretch>
        </p:blipFill>
        <p:spPr>
          <a:xfrm>
            <a:off x="304800" y="1733550"/>
            <a:ext cx="4381500" cy="28765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2590800" y="1428750"/>
          <a:ext cx="4290060" cy="381000"/>
        </p:xfrm>
        <a:graphic>
          <a:graphicData uri="http://schemas.openxmlformats.org/drawingml/2006/table">
            <a:tbl>
              <a:tblPr firstRow="1" bandRow="1">
                <a:tableStyleId>{5C22544A-7EE6-4342-B048-85BDC9FD1C3A}</a:tableStyleId>
              </a:tblPr>
              <a:tblGrid>
                <a:gridCol w="1072515"/>
                <a:gridCol w="1072515"/>
                <a:gridCol w="1072515"/>
                <a:gridCol w="1072515"/>
              </a:tblGrid>
              <a:tr h="381000">
                <a:tc>
                  <a:txBody>
                    <a:bodyPr/>
                    <a:p>
                      <a:pPr algn="ctr">
                        <a:buNone/>
                      </a:pPr>
                      <a:r>
                        <a:rPr lang="en-US"/>
                        <a:t>N1</a:t>
                      </a:r>
                      <a:endParaRPr lang="en-US"/>
                    </a:p>
                  </a:txBody>
                  <a:tcPr>
                    <a:solidFill>
                      <a:schemeClr val="bg1">
                        <a:lumMod val="50000"/>
                      </a:schemeClr>
                    </a:solidFill>
                  </a:tcPr>
                </a:tc>
                <a:tc>
                  <a:txBody>
                    <a:bodyPr/>
                    <a:p>
                      <a:pPr algn="ctr">
                        <a:buNone/>
                      </a:pPr>
                      <a:r>
                        <a:rPr lang="en-US"/>
                        <a:t>N2</a:t>
                      </a:r>
                      <a:endParaRPr lang="en-US"/>
                    </a:p>
                  </a:txBody>
                  <a:tcPr>
                    <a:solidFill>
                      <a:schemeClr val="bg1">
                        <a:lumMod val="50000"/>
                      </a:schemeClr>
                    </a:solidFill>
                  </a:tcPr>
                </a:tc>
                <a:tc>
                  <a:txBody>
                    <a:bodyPr/>
                    <a:p>
                      <a:pPr algn="ctr">
                        <a:buNone/>
                      </a:pPr>
                      <a:r>
                        <a:rPr lang="en-US"/>
                        <a:t>N3</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3505200" y="1047750"/>
            <a:ext cx="3096260" cy="368300"/>
          </a:xfrm>
          <a:prstGeom prst="rect">
            <a:avLst/>
          </a:prstGeom>
          <a:noFill/>
        </p:spPr>
        <p:txBody>
          <a:bodyPr wrap="square" rtlCol="0">
            <a:spAutoFit/>
          </a:bodyPr>
          <a:p>
            <a:r>
              <a:rPr lang="en-US"/>
              <a:t>Startpoints</a:t>
            </a:r>
            <a:endParaRPr lang="en-US"/>
          </a:p>
        </p:txBody>
      </p:sp>
      <p:pic>
        <p:nvPicPr>
          <p:cNvPr id="7" name="Picture 6" descr="cad1.drawio"/>
          <p:cNvPicPr>
            <a:picLocks noChangeAspect="1"/>
          </p:cNvPicPr>
          <p:nvPr/>
        </p:nvPicPr>
        <p:blipFill>
          <a:blip r:embed="rId1"/>
          <a:stretch>
            <a:fillRect/>
          </a:stretch>
        </p:blipFill>
        <p:spPr>
          <a:xfrm>
            <a:off x="304800" y="2038350"/>
            <a:ext cx="8599805" cy="2628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N1</a:t>
                      </a:r>
                      <a:endParaRPr lang="en-US"/>
                    </a:p>
                  </a:txBody>
                  <a:tcPr>
                    <a:solidFill>
                      <a:schemeClr val="bg1">
                        <a:lumMod val="50000"/>
                      </a:schemeClr>
                    </a:solidFill>
                  </a:tcPr>
                </a:tc>
                <a:tc>
                  <a:txBody>
                    <a:bodyPr/>
                    <a:p>
                      <a:pPr algn="ctr">
                        <a:buNone/>
                      </a:pPr>
                      <a:r>
                        <a:rPr lang="en-US"/>
                        <a:t>N2</a:t>
                      </a:r>
                      <a:endParaRPr lang="en-US"/>
                    </a:p>
                  </a:txBody>
                  <a:tcPr>
                    <a:solidFill>
                      <a:schemeClr val="bg1">
                        <a:lumMod val="50000"/>
                      </a:schemeClr>
                    </a:solidFill>
                  </a:tcPr>
                </a:tc>
                <a:tc>
                  <a:txBody>
                    <a:bodyPr/>
                    <a:p>
                      <a:pPr algn="ctr">
                        <a:buNone/>
                      </a:pPr>
                      <a:r>
                        <a:rPr lang="en-US"/>
                        <a:t>N3</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N1</a:t>
                      </a:r>
                      <a:endParaRPr lang="en-US"/>
                    </a:p>
                  </a:txBody>
                  <a:tcPr>
                    <a:solidFill>
                      <a:schemeClr val="bg1">
                        <a:lumMod val="50000"/>
                      </a:schemeClr>
                    </a:solidFill>
                  </a:tcPr>
                </a:tc>
                <a:tc>
                  <a:txBody>
                    <a:bodyPr/>
                    <a:p>
                      <a:pPr algn="ctr">
                        <a:buNone/>
                      </a:pPr>
                      <a:r>
                        <a:rPr lang="en-US"/>
                        <a:t>N2</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N3</a:t>
                      </a: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4876800" y="3308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B2</a:t>
                      </a:r>
                      <a:endParaRPr lang="en-US"/>
                    </a:p>
                  </a:txBody>
                  <a:tcPr>
                    <a:solidFill>
                      <a:schemeClr val="bg1">
                        <a:lumMod val="50000"/>
                      </a:schemeClr>
                    </a:solidFill>
                  </a:tcPr>
                </a:tc>
                <a:tc>
                  <a:txBody>
                    <a:bodyPr/>
                    <a:p>
                      <a:pPr algn="ctr">
                        <a:buNone/>
                      </a:pPr>
                      <a:r>
                        <a:rPr lang="en-US"/>
                        <a:t>N1</a:t>
                      </a:r>
                      <a:endParaRPr lang="en-US"/>
                    </a:p>
                  </a:txBody>
                  <a:tcPr>
                    <a:solidFill>
                      <a:schemeClr val="bg1">
                        <a:lumMod val="50000"/>
                      </a:schemeClr>
                    </a:solidFill>
                  </a:tcPr>
                </a:tc>
                <a:tc>
                  <a:txBody>
                    <a:bodyPr/>
                    <a:p>
                      <a:pPr algn="ctr">
                        <a:buNone/>
                      </a:pPr>
                      <a:r>
                        <a:rPr lang="en-US"/>
                        <a:t>N2</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N3</a:t>
                      </a: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2667000" y="2800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B1</a:t>
                      </a:r>
                      <a:endParaRPr lang="en-US"/>
                    </a:p>
                  </a:txBody>
                  <a:tcPr>
                    <a:solidFill>
                      <a:schemeClr val="bg1">
                        <a:lumMod val="50000"/>
                      </a:schemeClr>
                    </a:solidFill>
                  </a:tcPr>
                </a:tc>
                <a:tc>
                  <a:txBody>
                    <a:bodyPr/>
                    <a:p>
                      <a:pPr algn="ctr">
                        <a:buNone/>
                      </a:pPr>
                      <a:r>
                        <a:rPr lang="en-US"/>
                        <a:t>B2</a:t>
                      </a:r>
                      <a:endParaRPr lang="en-US"/>
                    </a:p>
                  </a:txBody>
                  <a:tcPr>
                    <a:solidFill>
                      <a:schemeClr val="bg1">
                        <a:lumMod val="50000"/>
                      </a:schemeClr>
                    </a:solidFill>
                  </a:tcPr>
                </a:tc>
                <a:tc>
                  <a:txBody>
                    <a:bodyPr/>
                    <a:p>
                      <a:pPr algn="ctr">
                        <a:buNone/>
                      </a:pPr>
                      <a:r>
                        <a:rPr lang="en-US"/>
                        <a:t>N1</a:t>
                      </a:r>
                      <a:endParaRPr lang="en-US"/>
                    </a:p>
                  </a:txBody>
                  <a:tcPr>
                    <a:solidFill>
                      <a:schemeClr val="bg1">
                        <a:lumMod val="50000"/>
                      </a:schemeClr>
                    </a:solidFill>
                  </a:tcPr>
                </a:tc>
                <a:tc>
                  <a:txBody>
                    <a:bodyPr/>
                    <a:p>
                      <a:pPr algn="ctr">
                        <a:buNone/>
                      </a:pPr>
                      <a:r>
                        <a:rPr lang="en-US"/>
                        <a:t>N2</a:t>
                      </a: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N3</a:t>
                      </a: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2667000" y="16897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B1</a:t>
                      </a:r>
                      <a:endParaRPr lang="en-US"/>
                    </a:p>
                  </a:txBody>
                  <a:tcPr>
                    <a:solidFill>
                      <a:schemeClr val="bg1">
                        <a:lumMod val="50000"/>
                      </a:schemeClr>
                    </a:solidFill>
                  </a:tcPr>
                </a:tc>
                <a:tc>
                  <a:txBody>
                    <a:bodyPr/>
                    <a:p>
                      <a:pPr algn="ctr">
                        <a:buNone/>
                      </a:pPr>
                      <a:r>
                        <a:rPr lang="en-US"/>
                        <a:t>B2</a:t>
                      </a:r>
                      <a:endParaRPr lang="en-US"/>
                    </a:p>
                  </a:txBody>
                  <a:tcPr>
                    <a:solidFill>
                      <a:schemeClr val="bg1">
                        <a:lumMod val="50000"/>
                      </a:schemeClr>
                    </a:solidFill>
                  </a:tcPr>
                </a:tc>
                <a:tc>
                  <a:txBody>
                    <a:bodyPr/>
                    <a:p>
                      <a:pPr algn="ctr">
                        <a:buNone/>
                      </a:pPr>
                      <a:r>
                        <a:rPr lang="en-US"/>
                        <a:t>N1</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4876800" y="3308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28508" y="107279"/>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Parse Expression</a:t>
            </a:r>
            <a:endParaRPr lang="en-US" sz="3200" b="0" strike="noStrike" spc="-1" dirty="0">
              <a:solidFill>
                <a:schemeClr val="dk2"/>
              </a:solidFill>
              <a:cs typeface="+mj-lt"/>
            </a:endParaRPr>
          </a:p>
        </p:txBody>
      </p:sp>
      <p:sp>
        <p:nvSpPr>
          <p:cNvPr id="429" name="PlaceHolder 14"/>
          <p:cNvSpPr/>
          <p:nvPr/>
        </p:nvSpPr>
        <p:spPr>
          <a:xfrm>
            <a:off x="955375" y="833526"/>
            <a:ext cx="3178594" cy="891398"/>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GB" sz="1400" spc="-1" dirty="0">
                <a:solidFill>
                  <a:schemeClr val="dk1"/>
                </a:solidFill>
                <a:latin typeface="+mj-lt"/>
                <a:cs typeface="+mj-lt"/>
              </a:rPr>
              <a:t>To parse expression correctly we need to implement a flex and bison small parser with simple rules</a:t>
            </a:r>
            <a:endParaRPr lang="el-GR" dirty="0">
              <a:solidFill>
                <a:schemeClr val="dk1"/>
              </a:solidFill>
              <a:latin typeface="+mj-lt"/>
              <a:cs typeface="+mj-lt"/>
            </a:endParaRPr>
          </a:p>
        </p:txBody>
      </p:sp>
      <p:pic>
        <p:nvPicPr>
          <p:cNvPr id="2" name="Picture 1" descr="flex_1"/>
          <p:cNvPicPr>
            <a:picLocks noChangeAspect="1"/>
          </p:cNvPicPr>
          <p:nvPr/>
        </p:nvPicPr>
        <p:blipFill>
          <a:blip r:embed="rId1"/>
          <a:srcRect r="36348"/>
          <a:stretch>
            <a:fillRect/>
          </a:stretch>
        </p:blipFill>
        <p:spPr>
          <a:xfrm>
            <a:off x="304800" y="1809750"/>
            <a:ext cx="4720590" cy="3186430"/>
          </a:xfrm>
          <a:prstGeom prst="rect">
            <a:avLst/>
          </a:prstGeom>
        </p:spPr>
      </p:pic>
      <p:pic>
        <p:nvPicPr>
          <p:cNvPr id="3" name="Picture 2" descr="bison_1"/>
          <p:cNvPicPr>
            <a:picLocks noChangeAspect="1"/>
          </p:cNvPicPr>
          <p:nvPr/>
        </p:nvPicPr>
        <p:blipFill>
          <a:blip r:embed="rId2"/>
          <a:stretch>
            <a:fillRect/>
          </a:stretch>
        </p:blipFill>
        <p:spPr>
          <a:xfrm>
            <a:off x="5791200" y="678815"/>
            <a:ext cx="2273300" cy="4279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B3</a:t>
                      </a:r>
                      <a:endParaRPr lang="en-US"/>
                    </a:p>
                  </a:txBody>
                  <a:tcPr>
                    <a:solidFill>
                      <a:schemeClr val="bg1">
                        <a:lumMod val="50000"/>
                      </a:schemeClr>
                    </a:solidFill>
                  </a:tcPr>
                </a:tc>
                <a:tc>
                  <a:txBody>
                    <a:bodyPr/>
                    <a:p>
                      <a:pPr algn="ctr">
                        <a:buNone/>
                      </a:pPr>
                      <a:r>
                        <a:rPr lang="en-US"/>
                        <a:t>B1</a:t>
                      </a:r>
                      <a:endParaRPr lang="en-US"/>
                    </a:p>
                  </a:txBody>
                  <a:tcPr>
                    <a:solidFill>
                      <a:schemeClr val="bg1">
                        <a:lumMod val="50000"/>
                      </a:schemeClr>
                    </a:solidFill>
                  </a:tcPr>
                </a:tc>
                <a:tc>
                  <a:txBody>
                    <a:bodyPr/>
                    <a:p>
                      <a:pPr algn="ctr">
                        <a:buNone/>
                      </a:pPr>
                      <a:r>
                        <a:rPr lang="en-US"/>
                        <a:t>B2</a:t>
                      </a:r>
                      <a:endParaRPr lang="en-US"/>
                    </a:p>
                  </a:txBody>
                  <a:tcPr>
                    <a:solidFill>
                      <a:schemeClr val="bg1">
                        <a:lumMod val="50000"/>
                      </a:schemeClr>
                    </a:solidFill>
                  </a:tcPr>
                </a:tc>
                <a:tc>
                  <a:txBody>
                    <a:bodyPr/>
                    <a:p>
                      <a:pPr algn="ctr">
                        <a:buNone/>
                      </a:pPr>
                      <a:r>
                        <a:rPr lang="en-US"/>
                        <a:t>N1</a:t>
                      </a: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5029200" y="21907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B3</a:t>
                      </a:r>
                      <a:endParaRPr lang="en-US"/>
                    </a:p>
                  </a:txBody>
                  <a:tcPr>
                    <a:solidFill>
                      <a:schemeClr val="bg1">
                        <a:lumMod val="50000"/>
                      </a:schemeClr>
                    </a:solidFill>
                  </a:tcPr>
                </a:tc>
                <a:tc>
                  <a:txBody>
                    <a:bodyPr/>
                    <a:p>
                      <a:pPr algn="ctr">
                        <a:buNone/>
                      </a:pPr>
                      <a:r>
                        <a:rPr lang="en-US"/>
                        <a:t>B1</a:t>
                      </a:r>
                      <a:endParaRPr lang="en-US"/>
                    </a:p>
                  </a:txBody>
                  <a:tcPr>
                    <a:solidFill>
                      <a:schemeClr val="bg1">
                        <a:lumMod val="50000"/>
                      </a:schemeClr>
                    </a:solidFill>
                  </a:tcPr>
                </a:tc>
                <a:tc>
                  <a:txBody>
                    <a:bodyPr/>
                    <a:p>
                      <a:pPr algn="ctr">
                        <a:buNone/>
                      </a:pPr>
                      <a:r>
                        <a:rPr lang="en-US"/>
                        <a:t>B2</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N1</a:t>
                      </a:r>
                      <a:endParaRPr lang="en-US"/>
                    </a:p>
                  </a:txBody>
                  <a:tcPr>
                    <a:solidFill>
                      <a:schemeClr val="bg2">
                        <a:lumMod val="60000"/>
                        <a:lumOff val="40000"/>
                      </a:schemeClr>
                    </a:solidFill>
                  </a:tcPr>
                </a:tc>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4803140" y="3308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A1</a:t>
                      </a:r>
                      <a:endParaRPr lang="en-US"/>
                    </a:p>
                  </a:txBody>
                  <a:tcPr>
                    <a:solidFill>
                      <a:schemeClr val="bg1">
                        <a:lumMod val="50000"/>
                      </a:schemeClr>
                    </a:solidFill>
                  </a:tcPr>
                </a:tc>
                <a:tc>
                  <a:txBody>
                    <a:bodyPr/>
                    <a:p>
                      <a:pPr algn="ctr">
                        <a:buNone/>
                      </a:pPr>
                      <a:r>
                        <a:rPr lang="en-US"/>
                        <a:t>B3</a:t>
                      </a:r>
                      <a:endParaRPr lang="en-US"/>
                    </a:p>
                  </a:txBody>
                  <a:tcPr>
                    <a:solidFill>
                      <a:schemeClr val="bg1">
                        <a:lumMod val="50000"/>
                      </a:schemeClr>
                    </a:solidFill>
                  </a:tcPr>
                </a:tc>
                <a:tc>
                  <a:txBody>
                    <a:bodyPr/>
                    <a:p>
                      <a:pPr algn="ctr">
                        <a:buNone/>
                      </a:pPr>
                      <a:r>
                        <a:rPr lang="en-US"/>
                        <a:t>B1</a:t>
                      </a:r>
                      <a:endParaRPr lang="en-US"/>
                    </a:p>
                  </a:txBody>
                  <a:tcPr>
                    <a:solidFill>
                      <a:schemeClr val="bg1">
                        <a:lumMod val="50000"/>
                      </a:schemeClr>
                    </a:solidFill>
                  </a:tcPr>
                </a:tc>
                <a:tc>
                  <a:txBody>
                    <a:bodyPr/>
                    <a:p>
                      <a:pPr algn="ctr">
                        <a:buNone/>
                      </a:pPr>
                      <a:r>
                        <a:rPr lang="en-US"/>
                        <a:t>B2</a:t>
                      </a: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N1</a:t>
                      </a:r>
                      <a:endParaRPr lang="en-US"/>
                    </a:p>
                  </a:txBody>
                  <a:tcPr>
                    <a:solidFill>
                      <a:schemeClr val="bg2">
                        <a:lumMod val="60000"/>
                        <a:lumOff val="40000"/>
                      </a:schemeClr>
                    </a:solidFill>
                  </a:tcPr>
                </a:tc>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2667000" y="13214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650748"/>
                <a:gridCol w="650748"/>
                <a:gridCol w="650748"/>
                <a:gridCol w="650748"/>
                <a:gridCol w="650748"/>
              </a:tblGrid>
              <a:tr h="381000">
                <a:tc>
                  <a:txBody>
                    <a:bodyPr/>
                    <a:p>
                      <a:pPr algn="ctr">
                        <a:buNone/>
                      </a:pPr>
                      <a:r>
                        <a:rPr lang="en-US"/>
                        <a:t>A2</a:t>
                      </a:r>
                      <a:endParaRPr lang="en-US"/>
                    </a:p>
                  </a:txBody>
                  <a:tcPr>
                    <a:solidFill>
                      <a:schemeClr val="bg1">
                        <a:lumMod val="50000"/>
                      </a:schemeClr>
                    </a:solidFill>
                  </a:tcPr>
                </a:tc>
                <a:tc>
                  <a:txBody>
                    <a:bodyPr/>
                    <a:p>
                      <a:pPr algn="ctr">
                        <a:buNone/>
                      </a:pPr>
                      <a:r>
                        <a:rPr lang="en-US"/>
                        <a:t>A1</a:t>
                      </a:r>
                      <a:endParaRPr lang="en-US"/>
                    </a:p>
                  </a:txBody>
                  <a:tcPr>
                    <a:solidFill>
                      <a:schemeClr val="bg1">
                        <a:lumMod val="50000"/>
                      </a:schemeClr>
                    </a:solidFill>
                  </a:tcPr>
                </a:tc>
                <a:tc>
                  <a:txBody>
                    <a:bodyPr/>
                    <a:p>
                      <a:pPr algn="ctr">
                        <a:buNone/>
                      </a:pPr>
                      <a:r>
                        <a:rPr lang="en-US"/>
                        <a:t>B3</a:t>
                      </a:r>
                      <a:endParaRPr lang="en-US"/>
                    </a:p>
                  </a:txBody>
                  <a:tcPr>
                    <a:solidFill>
                      <a:schemeClr val="bg1">
                        <a:lumMod val="50000"/>
                      </a:schemeClr>
                    </a:solidFill>
                  </a:tcPr>
                </a:tc>
                <a:tc>
                  <a:txBody>
                    <a:bodyPr/>
                    <a:p>
                      <a:pPr algn="ctr">
                        <a:buNone/>
                      </a:pPr>
                      <a:r>
                        <a:rPr lang="en-US"/>
                        <a:t>B1</a:t>
                      </a:r>
                      <a:endParaRPr lang="en-US"/>
                    </a:p>
                  </a:txBody>
                  <a:tcPr>
                    <a:solidFill>
                      <a:schemeClr val="bg1">
                        <a:lumMod val="50000"/>
                      </a:schemeClr>
                    </a:solidFill>
                  </a:tcPr>
                </a:tc>
                <a:tc>
                  <a:txBody>
                    <a:bodyPr/>
                    <a:p>
                      <a:pPr algn="ctr">
                        <a:buNone/>
                      </a:pPr>
                      <a:r>
                        <a:rPr lang="en-US"/>
                        <a:t>B2</a:t>
                      </a: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N1</a:t>
                      </a:r>
                      <a:endParaRPr lang="en-US"/>
                    </a:p>
                  </a:txBody>
                  <a:tcPr>
                    <a:solidFill>
                      <a:schemeClr val="bg2">
                        <a:lumMod val="60000"/>
                        <a:lumOff val="40000"/>
                      </a:schemeClr>
                    </a:solidFill>
                  </a:tcPr>
                </a:tc>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c>
                  <a:txBody>
                    <a:bodyPr/>
                    <a:p>
                      <a:pPr algn="ctr">
                        <a:buNone/>
                      </a:pP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2667000" y="23431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650748"/>
                <a:gridCol w="650748"/>
                <a:gridCol w="650748"/>
                <a:gridCol w="650748"/>
                <a:gridCol w="650748"/>
              </a:tblGrid>
              <a:tr h="381000">
                <a:tc>
                  <a:txBody>
                    <a:bodyPr/>
                    <a:p>
                      <a:pPr algn="ctr">
                        <a:buNone/>
                      </a:pPr>
                      <a:r>
                        <a:rPr lang="en-US"/>
                        <a:t>A2</a:t>
                      </a:r>
                      <a:endParaRPr lang="en-US"/>
                    </a:p>
                  </a:txBody>
                  <a:tcPr>
                    <a:solidFill>
                      <a:schemeClr val="bg1">
                        <a:lumMod val="50000"/>
                      </a:schemeClr>
                    </a:solidFill>
                  </a:tcPr>
                </a:tc>
                <a:tc>
                  <a:txBody>
                    <a:bodyPr/>
                    <a:p>
                      <a:pPr algn="ctr">
                        <a:buNone/>
                      </a:pPr>
                      <a:r>
                        <a:rPr lang="en-US"/>
                        <a:t>A1</a:t>
                      </a:r>
                      <a:endParaRPr lang="en-US"/>
                    </a:p>
                  </a:txBody>
                  <a:tcPr>
                    <a:solidFill>
                      <a:schemeClr val="bg1">
                        <a:lumMod val="50000"/>
                      </a:schemeClr>
                    </a:solidFill>
                  </a:tcPr>
                </a:tc>
                <a:tc>
                  <a:txBody>
                    <a:bodyPr/>
                    <a:p>
                      <a:pPr algn="ctr">
                        <a:buNone/>
                      </a:pPr>
                      <a:r>
                        <a:rPr lang="en-US"/>
                        <a:t>B3</a:t>
                      </a:r>
                      <a:endParaRPr lang="en-US"/>
                    </a:p>
                  </a:txBody>
                  <a:tcPr>
                    <a:solidFill>
                      <a:schemeClr val="bg1">
                        <a:lumMod val="50000"/>
                      </a:schemeClr>
                    </a:solidFill>
                  </a:tcPr>
                </a:tc>
                <a:tc>
                  <a:txBody>
                    <a:bodyPr/>
                    <a:p>
                      <a:pPr algn="ctr">
                        <a:buNone/>
                      </a:pPr>
                      <a:r>
                        <a:rPr lang="en-US"/>
                        <a:t>B1</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813435"/>
                <a:gridCol w="813435"/>
                <a:gridCol w="813435"/>
                <a:gridCol w="813435"/>
              </a:tblGrid>
              <a:tr h="381000">
                <a:tc>
                  <a:txBody>
                    <a:bodyPr/>
                    <a:p>
                      <a:pPr algn="ctr">
                        <a:buNone/>
                      </a:pPr>
                      <a:r>
                        <a:rPr lang="en-US"/>
                        <a:t>B2</a:t>
                      </a:r>
                      <a:endParaRPr lang="en-US"/>
                    </a:p>
                  </a:txBody>
                  <a:tcPr>
                    <a:solidFill>
                      <a:schemeClr val="bg2">
                        <a:lumMod val="60000"/>
                        <a:lumOff val="40000"/>
                      </a:schemeClr>
                    </a:solidFill>
                  </a:tcPr>
                </a:tc>
                <a:tc>
                  <a:txBody>
                    <a:bodyPr/>
                    <a:p>
                      <a:pPr algn="ctr">
                        <a:buNone/>
                      </a:pPr>
                      <a:r>
                        <a:rPr lang="en-US"/>
                        <a:t>N1</a:t>
                      </a:r>
                      <a:endParaRPr lang="en-US"/>
                    </a:p>
                  </a:txBody>
                  <a:tcPr>
                    <a:solidFill>
                      <a:schemeClr val="bg2">
                        <a:lumMod val="60000"/>
                        <a:lumOff val="40000"/>
                      </a:schemeClr>
                    </a:solidFill>
                  </a:tcPr>
                </a:tc>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4803140" y="3308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pic>
        <p:nvPicPr>
          <p:cNvPr id="2" name="Picture 1" descr="cad1.drawio"/>
          <p:cNvPicPr>
            <a:picLocks noChangeAspect="1"/>
          </p:cNvPicPr>
          <p:nvPr/>
        </p:nvPicPr>
        <p:blipFill>
          <a:blip r:embed="rId1"/>
          <a:stretch>
            <a:fillRect/>
          </a:stretch>
        </p:blipFill>
        <p:spPr>
          <a:xfrm>
            <a:off x="381000" y="1885950"/>
            <a:ext cx="8599805" cy="2628900"/>
          </a:xfrm>
          <a:prstGeom prst="rect">
            <a:avLst/>
          </a:prstGeom>
        </p:spPr>
      </p:pic>
      <p:sp>
        <p:nvSpPr>
          <p:cNvPr id="8" name="Text Box 7"/>
          <p:cNvSpPr txBox="1"/>
          <p:nvPr/>
        </p:nvSpPr>
        <p:spPr>
          <a:xfrm>
            <a:off x="4648200" y="1428750"/>
            <a:ext cx="4108450" cy="922020"/>
          </a:xfrm>
          <a:prstGeom prst="rect">
            <a:avLst/>
          </a:prstGeom>
          <a:noFill/>
        </p:spPr>
        <p:txBody>
          <a:bodyPr wrap="square" rtlCol="0">
            <a:spAutoFit/>
          </a:bodyPr>
          <a:p>
            <a:r>
              <a:rPr lang="en-US"/>
              <a:t>Make B2 visited</a:t>
            </a:r>
            <a:endParaRPr lang="en-US"/>
          </a:p>
          <a:p>
            <a:r>
              <a:rPr lang="en-US"/>
              <a:t>Check if Q2 has all predecessors visited </a:t>
            </a:r>
            <a:r>
              <a:rPr lang="en-US">
                <a:solidFill>
                  <a:srgbClr val="C00000"/>
                </a:solidFill>
              </a:rPr>
              <a:t>(Fail)</a:t>
            </a:r>
            <a:endParaRPr lang="en-US">
              <a:solidFill>
                <a:srgbClr val="C00000"/>
              </a:solidFill>
            </a:endParaRPr>
          </a:p>
        </p:txBody>
      </p: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650748"/>
                <a:gridCol w="650748"/>
                <a:gridCol w="650748"/>
                <a:gridCol w="650748"/>
                <a:gridCol w="650748"/>
              </a:tblGrid>
              <a:tr h="381000">
                <a:tc>
                  <a:txBody>
                    <a:bodyPr/>
                    <a:p>
                      <a:pPr algn="ctr">
                        <a:buNone/>
                      </a:pPr>
                      <a:r>
                        <a:rPr lang="en-US"/>
                        <a:t>A2</a:t>
                      </a:r>
                      <a:endParaRPr lang="en-US"/>
                    </a:p>
                  </a:txBody>
                  <a:tcPr>
                    <a:solidFill>
                      <a:schemeClr val="bg1">
                        <a:lumMod val="50000"/>
                      </a:schemeClr>
                    </a:solidFill>
                  </a:tcPr>
                </a:tc>
                <a:tc>
                  <a:txBody>
                    <a:bodyPr/>
                    <a:p>
                      <a:pPr algn="ctr">
                        <a:buNone/>
                      </a:pPr>
                      <a:r>
                        <a:rPr lang="en-US"/>
                        <a:t>A1</a:t>
                      </a:r>
                      <a:endParaRPr lang="en-US"/>
                    </a:p>
                  </a:txBody>
                  <a:tcPr>
                    <a:solidFill>
                      <a:schemeClr val="bg1">
                        <a:lumMod val="50000"/>
                      </a:schemeClr>
                    </a:solidFill>
                  </a:tcPr>
                </a:tc>
                <a:tc>
                  <a:txBody>
                    <a:bodyPr/>
                    <a:p>
                      <a:pPr algn="ctr">
                        <a:buNone/>
                      </a:pPr>
                      <a:r>
                        <a:rPr lang="en-US"/>
                        <a:t>B3</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650748"/>
                <a:gridCol w="650748"/>
                <a:gridCol w="650748"/>
                <a:gridCol w="650748"/>
                <a:gridCol w="650748"/>
              </a:tblGrid>
              <a:tr h="381000">
                <a:tc>
                  <a:txBody>
                    <a:bodyPr/>
                    <a:p>
                      <a:pPr algn="ctr">
                        <a:buNone/>
                      </a:pPr>
                      <a:r>
                        <a:rPr lang="en-US"/>
                        <a:t>B1</a:t>
                      </a:r>
                      <a:endParaRPr lang="en-US"/>
                    </a:p>
                  </a:txBody>
                  <a:tcPr>
                    <a:solidFill>
                      <a:schemeClr val="bg2">
                        <a:lumMod val="60000"/>
                        <a:lumOff val="40000"/>
                      </a:schemeClr>
                    </a:solidFill>
                  </a:tcPr>
                </a:tc>
                <a:tc>
                  <a:txBody>
                    <a:bodyPr/>
                    <a:p>
                      <a:pPr algn="ctr">
                        <a:buNone/>
                      </a:pPr>
                      <a:r>
                        <a:rPr lang="en-US"/>
                        <a:t>B2</a:t>
                      </a:r>
                      <a:endParaRPr lang="en-US"/>
                    </a:p>
                  </a:txBody>
                  <a:tcPr>
                    <a:solidFill>
                      <a:schemeClr val="bg2">
                        <a:lumMod val="60000"/>
                        <a:lumOff val="40000"/>
                      </a:schemeClr>
                    </a:solidFill>
                  </a:tcPr>
                </a:tc>
                <a:tc>
                  <a:txBody>
                    <a:bodyPr/>
                    <a:p>
                      <a:pPr algn="ctr">
                        <a:buNone/>
                      </a:pPr>
                      <a:r>
                        <a:rPr lang="en-US"/>
                        <a:t>N1</a:t>
                      </a:r>
                      <a:endParaRPr lang="en-US"/>
                    </a:p>
                  </a:txBody>
                  <a:tcPr>
                    <a:solidFill>
                      <a:schemeClr val="bg2">
                        <a:lumMod val="60000"/>
                        <a:lumOff val="40000"/>
                      </a:schemeClr>
                    </a:solidFill>
                  </a:tcPr>
                </a:tc>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4803140" y="3308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pic>
        <p:nvPicPr>
          <p:cNvPr id="2" name="Picture 1" descr="cad1.drawio"/>
          <p:cNvPicPr>
            <a:picLocks noChangeAspect="1"/>
          </p:cNvPicPr>
          <p:nvPr/>
        </p:nvPicPr>
        <p:blipFill>
          <a:blip r:embed="rId1"/>
          <a:stretch>
            <a:fillRect/>
          </a:stretch>
        </p:blipFill>
        <p:spPr>
          <a:xfrm>
            <a:off x="381000" y="1885950"/>
            <a:ext cx="8599805" cy="2628900"/>
          </a:xfrm>
          <a:prstGeom prst="rect">
            <a:avLst/>
          </a:prstGeom>
        </p:spPr>
      </p:pic>
      <p:sp>
        <p:nvSpPr>
          <p:cNvPr id="8" name="Text Box 7"/>
          <p:cNvSpPr txBox="1"/>
          <p:nvPr/>
        </p:nvSpPr>
        <p:spPr>
          <a:xfrm>
            <a:off x="4648200" y="1428750"/>
            <a:ext cx="4108450" cy="922020"/>
          </a:xfrm>
          <a:prstGeom prst="rect">
            <a:avLst/>
          </a:prstGeom>
          <a:noFill/>
        </p:spPr>
        <p:txBody>
          <a:bodyPr wrap="square" rtlCol="0">
            <a:spAutoFit/>
          </a:bodyPr>
          <a:p>
            <a:r>
              <a:rPr lang="en-US"/>
              <a:t>Make B1 visited</a:t>
            </a:r>
            <a:endParaRPr lang="en-US"/>
          </a:p>
          <a:p>
            <a:r>
              <a:rPr lang="en-US"/>
              <a:t>Check if Q1 has all predecessors visited </a:t>
            </a:r>
            <a:r>
              <a:rPr lang="en-US">
                <a:solidFill>
                  <a:srgbClr val="C00000"/>
                </a:solidFill>
              </a:rPr>
              <a:t>(Fail)</a:t>
            </a:r>
            <a:endParaRPr lang="en-US">
              <a:solidFill>
                <a:srgbClr val="C00000"/>
              </a:solidFill>
            </a:endParaRPr>
          </a:p>
        </p:txBody>
      </p: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650748"/>
                <a:gridCol w="650748"/>
                <a:gridCol w="650748"/>
                <a:gridCol w="650748"/>
                <a:gridCol w="650748"/>
              </a:tblGrid>
              <a:tr h="381000">
                <a:tc>
                  <a:txBody>
                    <a:bodyPr/>
                    <a:p>
                      <a:pPr algn="ctr">
                        <a:buNone/>
                      </a:pPr>
                      <a:r>
                        <a:rPr lang="en-US"/>
                        <a:t>A2</a:t>
                      </a:r>
                      <a:endParaRPr lang="en-US"/>
                    </a:p>
                  </a:txBody>
                  <a:tcPr>
                    <a:solidFill>
                      <a:schemeClr val="bg1">
                        <a:lumMod val="50000"/>
                      </a:schemeClr>
                    </a:solidFill>
                  </a:tcPr>
                </a:tc>
                <a:tc>
                  <a:txBody>
                    <a:bodyPr/>
                    <a:p>
                      <a:pPr algn="ctr">
                        <a:buNone/>
                      </a:pPr>
                      <a:r>
                        <a:rPr lang="en-US"/>
                        <a:t>A1</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3253740" cy="381000"/>
        </p:xfrm>
        <a:graphic>
          <a:graphicData uri="http://schemas.openxmlformats.org/drawingml/2006/table">
            <a:tbl>
              <a:tblPr firstRow="1" bandRow="1">
                <a:tableStyleId>{5C22544A-7EE6-4342-B048-85BDC9FD1C3A}</a:tableStyleId>
              </a:tblPr>
              <a:tblGrid>
                <a:gridCol w="542290"/>
                <a:gridCol w="542290"/>
                <a:gridCol w="542290"/>
                <a:gridCol w="542290"/>
                <a:gridCol w="542290"/>
                <a:gridCol w="542290"/>
              </a:tblGrid>
              <a:tr h="381000">
                <a:tc>
                  <a:txBody>
                    <a:bodyPr/>
                    <a:p>
                      <a:pPr algn="ctr">
                        <a:buNone/>
                      </a:pPr>
                      <a:r>
                        <a:rPr lang="en-US"/>
                        <a:t>B3</a:t>
                      </a:r>
                      <a:endParaRPr lang="en-US"/>
                    </a:p>
                  </a:txBody>
                  <a:tcPr>
                    <a:solidFill>
                      <a:schemeClr val="bg2">
                        <a:lumMod val="60000"/>
                        <a:lumOff val="40000"/>
                      </a:schemeClr>
                    </a:solidFill>
                  </a:tcPr>
                </a:tc>
                <a:tc>
                  <a:txBody>
                    <a:bodyPr/>
                    <a:p>
                      <a:pPr algn="ctr">
                        <a:buNone/>
                      </a:pPr>
                      <a:r>
                        <a:rPr lang="en-US"/>
                        <a:t>B1</a:t>
                      </a:r>
                      <a:endParaRPr lang="en-US"/>
                    </a:p>
                  </a:txBody>
                  <a:tcPr>
                    <a:solidFill>
                      <a:schemeClr val="bg2">
                        <a:lumMod val="60000"/>
                        <a:lumOff val="40000"/>
                      </a:schemeClr>
                    </a:solidFill>
                  </a:tcPr>
                </a:tc>
                <a:tc>
                  <a:txBody>
                    <a:bodyPr/>
                    <a:p>
                      <a:pPr algn="ctr">
                        <a:buNone/>
                      </a:pPr>
                      <a:r>
                        <a:rPr lang="en-US"/>
                        <a:t>B2</a:t>
                      </a:r>
                      <a:endParaRPr lang="en-US"/>
                    </a:p>
                  </a:txBody>
                  <a:tcPr>
                    <a:solidFill>
                      <a:schemeClr val="bg2">
                        <a:lumMod val="60000"/>
                        <a:lumOff val="40000"/>
                      </a:schemeClr>
                    </a:solidFill>
                  </a:tcPr>
                </a:tc>
                <a:tc>
                  <a:txBody>
                    <a:bodyPr/>
                    <a:p>
                      <a:pPr algn="ctr">
                        <a:buNone/>
                      </a:pPr>
                      <a:r>
                        <a:rPr lang="en-US"/>
                        <a:t>N1</a:t>
                      </a:r>
                      <a:endParaRPr lang="en-US"/>
                    </a:p>
                  </a:txBody>
                  <a:tcPr>
                    <a:solidFill>
                      <a:schemeClr val="bg2">
                        <a:lumMod val="60000"/>
                        <a:lumOff val="40000"/>
                      </a:schemeClr>
                    </a:solidFill>
                  </a:tcPr>
                </a:tc>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4803140" y="3308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pic>
        <p:nvPicPr>
          <p:cNvPr id="2" name="Picture 1" descr="cad1.drawio"/>
          <p:cNvPicPr>
            <a:picLocks noChangeAspect="1"/>
          </p:cNvPicPr>
          <p:nvPr/>
        </p:nvPicPr>
        <p:blipFill>
          <a:blip r:embed="rId1"/>
          <a:stretch>
            <a:fillRect/>
          </a:stretch>
        </p:blipFill>
        <p:spPr>
          <a:xfrm>
            <a:off x="381000" y="1885950"/>
            <a:ext cx="8599805" cy="2628900"/>
          </a:xfrm>
          <a:prstGeom prst="rect">
            <a:avLst/>
          </a:prstGeom>
        </p:spPr>
      </p:pic>
      <p:sp>
        <p:nvSpPr>
          <p:cNvPr id="8" name="Text Box 7"/>
          <p:cNvSpPr txBox="1"/>
          <p:nvPr/>
        </p:nvSpPr>
        <p:spPr>
          <a:xfrm>
            <a:off x="4648200" y="1428750"/>
            <a:ext cx="4108450" cy="922020"/>
          </a:xfrm>
          <a:prstGeom prst="rect">
            <a:avLst/>
          </a:prstGeom>
          <a:noFill/>
        </p:spPr>
        <p:txBody>
          <a:bodyPr wrap="square" rtlCol="0">
            <a:spAutoFit/>
          </a:bodyPr>
          <a:p>
            <a:r>
              <a:rPr lang="en-US"/>
              <a:t>Make B3 visited</a:t>
            </a:r>
            <a:endParaRPr lang="en-US"/>
          </a:p>
          <a:p>
            <a:r>
              <a:rPr lang="en-US"/>
              <a:t>Check if Q3 has all predecessors visited </a:t>
            </a:r>
            <a:r>
              <a:rPr lang="en-US">
                <a:solidFill>
                  <a:srgbClr val="C00000"/>
                </a:solidFill>
              </a:rPr>
              <a:t>(Fail)</a:t>
            </a:r>
            <a:endParaRPr lang="en-US">
              <a:solidFill>
                <a:srgbClr val="C00000"/>
              </a:solidFill>
            </a:endParaRPr>
          </a:p>
        </p:txBody>
      </p: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650748"/>
                <a:gridCol w="650748"/>
                <a:gridCol w="650748"/>
                <a:gridCol w="650748"/>
                <a:gridCol w="650748"/>
              </a:tblGrid>
              <a:tr h="381000">
                <a:tc>
                  <a:txBody>
                    <a:bodyPr/>
                    <a:p>
                      <a:pPr algn="ctr">
                        <a:buNone/>
                      </a:pPr>
                      <a:r>
                        <a:rPr lang="en-US"/>
                        <a:t>Q1</a:t>
                      </a:r>
                      <a:endParaRPr lang="en-US"/>
                    </a:p>
                  </a:txBody>
                  <a:tcPr>
                    <a:solidFill>
                      <a:schemeClr val="bg1">
                        <a:lumMod val="50000"/>
                      </a:schemeClr>
                    </a:solidFill>
                  </a:tcPr>
                </a:tc>
                <a:tc>
                  <a:txBody>
                    <a:bodyPr/>
                    <a:p>
                      <a:pPr algn="ctr">
                        <a:buNone/>
                      </a:pPr>
                      <a:r>
                        <a:rPr lang="en-US"/>
                        <a:t>A2</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4289425" cy="381000"/>
        </p:xfrm>
        <a:graphic>
          <a:graphicData uri="http://schemas.openxmlformats.org/drawingml/2006/table">
            <a:tbl>
              <a:tblPr firstRow="1" bandRow="1">
                <a:tableStyleId>{5C22544A-7EE6-4342-B048-85BDC9FD1C3A}</a:tableStyleId>
              </a:tblPr>
              <a:tblGrid>
                <a:gridCol w="612775"/>
                <a:gridCol w="612775"/>
                <a:gridCol w="612775"/>
                <a:gridCol w="612775"/>
                <a:gridCol w="612775"/>
                <a:gridCol w="612775"/>
                <a:gridCol w="612775"/>
              </a:tblGrid>
              <a:tr h="381000">
                <a:tc>
                  <a:txBody>
                    <a:bodyPr/>
                    <a:p>
                      <a:pPr algn="ctr">
                        <a:buNone/>
                      </a:pPr>
                      <a:r>
                        <a:rPr lang="en-US"/>
                        <a:t>A1</a:t>
                      </a:r>
                      <a:endParaRPr lang="en-US"/>
                    </a:p>
                  </a:txBody>
                  <a:tcPr>
                    <a:solidFill>
                      <a:schemeClr val="bg2">
                        <a:lumMod val="60000"/>
                        <a:lumOff val="40000"/>
                      </a:schemeClr>
                    </a:solidFill>
                  </a:tcPr>
                </a:tc>
                <a:tc>
                  <a:txBody>
                    <a:bodyPr/>
                    <a:p>
                      <a:pPr algn="ctr">
                        <a:buNone/>
                      </a:pPr>
                      <a:r>
                        <a:rPr lang="en-US"/>
                        <a:t>B3</a:t>
                      </a:r>
                      <a:endParaRPr lang="en-US"/>
                    </a:p>
                  </a:txBody>
                  <a:tcPr>
                    <a:solidFill>
                      <a:schemeClr val="bg2">
                        <a:lumMod val="60000"/>
                        <a:lumOff val="40000"/>
                      </a:schemeClr>
                    </a:solidFill>
                  </a:tcPr>
                </a:tc>
                <a:tc>
                  <a:txBody>
                    <a:bodyPr/>
                    <a:p>
                      <a:pPr algn="ctr">
                        <a:buNone/>
                      </a:pPr>
                      <a:r>
                        <a:rPr lang="en-US"/>
                        <a:t>B1</a:t>
                      </a:r>
                      <a:endParaRPr lang="en-US"/>
                    </a:p>
                  </a:txBody>
                  <a:tcPr>
                    <a:solidFill>
                      <a:schemeClr val="bg2">
                        <a:lumMod val="60000"/>
                        <a:lumOff val="40000"/>
                      </a:schemeClr>
                    </a:solidFill>
                  </a:tcPr>
                </a:tc>
                <a:tc>
                  <a:txBody>
                    <a:bodyPr/>
                    <a:p>
                      <a:pPr algn="ctr">
                        <a:buNone/>
                      </a:pPr>
                      <a:r>
                        <a:rPr lang="en-US"/>
                        <a:t>B2</a:t>
                      </a:r>
                      <a:endParaRPr lang="en-US"/>
                    </a:p>
                  </a:txBody>
                  <a:tcPr>
                    <a:solidFill>
                      <a:schemeClr val="bg2">
                        <a:lumMod val="60000"/>
                        <a:lumOff val="40000"/>
                      </a:schemeClr>
                    </a:solidFill>
                  </a:tcPr>
                </a:tc>
                <a:tc>
                  <a:txBody>
                    <a:bodyPr/>
                    <a:p>
                      <a:pPr algn="ctr">
                        <a:buNone/>
                      </a:pPr>
                      <a:r>
                        <a:rPr lang="en-US"/>
                        <a:t>N1</a:t>
                      </a:r>
                      <a:endParaRPr lang="en-US"/>
                    </a:p>
                  </a:txBody>
                  <a:tcPr>
                    <a:solidFill>
                      <a:schemeClr val="bg2">
                        <a:lumMod val="60000"/>
                        <a:lumOff val="40000"/>
                      </a:schemeClr>
                    </a:solidFill>
                  </a:tcPr>
                </a:tc>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4803140" y="3308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pic>
        <p:nvPicPr>
          <p:cNvPr id="2" name="Picture 1" descr="cad1.drawio"/>
          <p:cNvPicPr>
            <a:picLocks noChangeAspect="1"/>
          </p:cNvPicPr>
          <p:nvPr/>
        </p:nvPicPr>
        <p:blipFill>
          <a:blip r:embed="rId1"/>
          <a:stretch>
            <a:fillRect/>
          </a:stretch>
        </p:blipFill>
        <p:spPr>
          <a:xfrm>
            <a:off x="381000" y="1885950"/>
            <a:ext cx="8599805" cy="2628900"/>
          </a:xfrm>
          <a:prstGeom prst="rect">
            <a:avLst/>
          </a:prstGeom>
        </p:spPr>
      </p:pic>
      <p:sp>
        <p:nvSpPr>
          <p:cNvPr id="8" name="Text Box 7"/>
          <p:cNvSpPr txBox="1"/>
          <p:nvPr/>
        </p:nvSpPr>
        <p:spPr>
          <a:xfrm>
            <a:off x="4648200" y="1428750"/>
            <a:ext cx="4108450" cy="922020"/>
          </a:xfrm>
          <a:prstGeom prst="rect">
            <a:avLst/>
          </a:prstGeom>
          <a:noFill/>
        </p:spPr>
        <p:txBody>
          <a:bodyPr wrap="square" rtlCol="0">
            <a:spAutoFit/>
          </a:bodyPr>
          <a:p>
            <a:r>
              <a:rPr lang="en-US"/>
              <a:t>Make A1 visited</a:t>
            </a:r>
            <a:endParaRPr lang="en-US"/>
          </a:p>
          <a:p>
            <a:r>
              <a:rPr lang="en-US"/>
              <a:t>Check if Q1 has all predecessors visited </a:t>
            </a:r>
            <a:r>
              <a:rPr lang="en-US">
                <a:solidFill>
                  <a:srgbClr val="00B050"/>
                </a:solidFill>
              </a:rPr>
              <a:t>(check)</a:t>
            </a:r>
            <a:endParaRPr lang="en-US">
              <a:solidFill>
                <a:srgbClr val="00B050"/>
              </a:solidFill>
            </a:endParaRPr>
          </a:p>
        </p:txBody>
      </p: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650748"/>
                <a:gridCol w="650748"/>
                <a:gridCol w="650748"/>
                <a:gridCol w="650748"/>
                <a:gridCol w="650748"/>
              </a:tblGrid>
              <a:tr h="381000">
                <a:tc>
                  <a:txBody>
                    <a:bodyPr/>
                    <a:p>
                      <a:pPr algn="ctr">
                        <a:buNone/>
                      </a:pPr>
                      <a:r>
                        <a:rPr lang="en-US"/>
                        <a:t>Q2</a:t>
                      </a:r>
                      <a:endParaRPr lang="en-US"/>
                    </a:p>
                  </a:txBody>
                  <a:tcPr>
                    <a:solidFill>
                      <a:schemeClr val="bg1">
                        <a:lumMod val="50000"/>
                      </a:schemeClr>
                    </a:solidFill>
                  </a:tcPr>
                </a:tc>
                <a:tc>
                  <a:txBody>
                    <a:bodyPr/>
                    <a:p>
                      <a:pPr algn="ctr">
                        <a:buNone/>
                      </a:pPr>
                      <a:r>
                        <a:rPr lang="en-US"/>
                        <a:t>Q1</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724400" y="940435"/>
          <a:ext cx="4289425" cy="381000"/>
        </p:xfrm>
        <a:graphic>
          <a:graphicData uri="http://schemas.openxmlformats.org/drawingml/2006/table">
            <a:tbl>
              <a:tblPr firstRow="1" bandRow="1">
                <a:tableStyleId>{5C22544A-7EE6-4342-B048-85BDC9FD1C3A}</a:tableStyleId>
              </a:tblPr>
              <a:tblGrid>
                <a:gridCol w="536178"/>
                <a:gridCol w="536178"/>
                <a:gridCol w="536178"/>
                <a:gridCol w="536179"/>
                <a:gridCol w="536178"/>
                <a:gridCol w="536178"/>
                <a:gridCol w="536178"/>
                <a:gridCol w="536178"/>
              </a:tblGrid>
              <a:tr h="381000">
                <a:tc>
                  <a:txBody>
                    <a:bodyPr/>
                    <a:p>
                      <a:pPr algn="ctr">
                        <a:buNone/>
                      </a:pPr>
                      <a:r>
                        <a:rPr lang="en-US"/>
                        <a:t>A2</a:t>
                      </a:r>
                      <a:endParaRPr lang="en-US"/>
                    </a:p>
                  </a:txBody>
                  <a:tcPr>
                    <a:solidFill>
                      <a:schemeClr val="bg2">
                        <a:lumMod val="60000"/>
                        <a:lumOff val="40000"/>
                      </a:schemeClr>
                    </a:solidFill>
                  </a:tcPr>
                </a:tc>
                <a:tc>
                  <a:txBody>
                    <a:bodyPr/>
                    <a:p>
                      <a:pPr algn="ctr">
                        <a:buNone/>
                      </a:pPr>
                      <a:r>
                        <a:rPr lang="en-US"/>
                        <a:t>A1</a:t>
                      </a:r>
                      <a:endParaRPr lang="en-US"/>
                    </a:p>
                  </a:txBody>
                  <a:tcPr>
                    <a:solidFill>
                      <a:schemeClr val="bg2">
                        <a:lumMod val="60000"/>
                        <a:lumOff val="40000"/>
                      </a:schemeClr>
                    </a:solidFill>
                  </a:tcPr>
                </a:tc>
                <a:tc>
                  <a:txBody>
                    <a:bodyPr/>
                    <a:p>
                      <a:pPr algn="ctr">
                        <a:buNone/>
                      </a:pPr>
                      <a:r>
                        <a:rPr lang="en-US"/>
                        <a:t>B3</a:t>
                      </a:r>
                      <a:endParaRPr lang="en-US"/>
                    </a:p>
                  </a:txBody>
                  <a:tcPr>
                    <a:solidFill>
                      <a:schemeClr val="bg2">
                        <a:lumMod val="60000"/>
                        <a:lumOff val="40000"/>
                      </a:schemeClr>
                    </a:solidFill>
                  </a:tcPr>
                </a:tc>
                <a:tc>
                  <a:txBody>
                    <a:bodyPr/>
                    <a:p>
                      <a:pPr algn="ctr">
                        <a:buNone/>
                      </a:pPr>
                      <a:r>
                        <a:rPr lang="en-US"/>
                        <a:t>B1</a:t>
                      </a:r>
                      <a:endParaRPr lang="en-US"/>
                    </a:p>
                  </a:txBody>
                  <a:tcPr>
                    <a:solidFill>
                      <a:schemeClr val="bg2">
                        <a:lumMod val="60000"/>
                        <a:lumOff val="40000"/>
                      </a:schemeClr>
                    </a:solidFill>
                  </a:tcPr>
                </a:tc>
                <a:tc>
                  <a:txBody>
                    <a:bodyPr/>
                    <a:p>
                      <a:pPr algn="ctr">
                        <a:buNone/>
                      </a:pPr>
                      <a:r>
                        <a:rPr lang="en-US"/>
                        <a:t>B2</a:t>
                      </a:r>
                      <a:endParaRPr lang="en-US"/>
                    </a:p>
                  </a:txBody>
                  <a:tcPr>
                    <a:solidFill>
                      <a:schemeClr val="bg2">
                        <a:lumMod val="60000"/>
                        <a:lumOff val="40000"/>
                      </a:schemeClr>
                    </a:solidFill>
                  </a:tcPr>
                </a:tc>
                <a:tc>
                  <a:txBody>
                    <a:bodyPr/>
                    <a:p>
                      <a:pPr algn="ctr">
                        <a:buNone/>
                      </a:pPr>
                      <a:r>
                        <a:rPr lang="en-US"/>
                        <a:t>N1</a:t>
                      </a:r>
                      <a:endParaRPr lang="en-US"/>
                    </a:p>
                  </a:txBody>
                  <a:tcPr>
                    <a:solidFill>
                      <a:schemeClr val="bg2">
                        <a:lumMod val="60000"/>
                        <a:lumOff val="40000"/>
                      </a:schemeClr>
                    </a:solidFill>
                  </a:tcPr>
                </a:tc>
                <a:tc>
                  <a:txBody>
                    <a:bodyPr/>
                    <a:p>
                      <a:pPr algn="ctr">
                        <a:buNone/>
                      </a:pPr>
                      <a:r>
                        <a:rPr lang="en-US"/>
                        <a:t>N2</a:t>
                      </a:r>
                      <a:endParaRPr lang="en-US"/>
                    </a:p>
                  </a:txBody>
                  <a:tcPr>
                    <a:solidFill>
                      <a:schemeClr val="bg2">
                        <a:lumMod val="60000"/>
                        <a:lumOff val="40000"/>
                      </a:schemeClr>
                    </a:solidFill>
                  </a:tcPr>
                </a:tc>
                <a:tc>
                  <a:txBody>
                    <a:bodyPr/>
                    <a:p>
                      <a:pPr algn="ctr">
                        <a:buNone/>
                      </a:pPr>
                      <a:r>
                        <a:rPr lang="en-US"/>
                        <a:t>N3</a:t>
                      </a:r>
                      <a:endParaRPr lang="en-US"/>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4803140" y="33083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pic>
        <p:nvPicPr>
          <p:cNvPr id="2" name="Picture 1" descr="cad1.drawio"/>
          <p:cNvPicPr>
            <a:picLocks noChangeAspect="1"/>
          </p:cNvPicPr>
          <p:nvPr/>
        </p:nvPicPr>
        <p:blipFill>
          <a:blip r:embed="rId1"/>
          <a:stretch>
            <a:fillRect/>
          </a:stretch>
        </p:blipFill>
        <p:spPr>
          <a:xfrm>
            <a:off x="381000" y="1885950"/>
            <a:ext cx="8599805" cy="2628900"/>
          </a:xfrm>
          <a:prstGeom prst="rect">
            <a:avLst/>
          </a:prstGeom>
        </p:spPr>
      </p:pic>
      <p:sp>
        <p:nvSpPr>
          <p:cNvPr id="8" name="Text Box 7"/>
          <p:cNvSpPr txBox="1"/>
          <p:nvPr/>
        </p:nvSpPr>
        <p:spPr>
          <a:xfrm>
            <a:off x="4648200" y="1428750"/>
            <a:ext cx="4108450" cy="922020"/>
          </a:xfrm>
          <a:prstGeom prst="rect">
            <a:avLst/>
          </a:prstGeom>
          <a:noFill/>
        </p:spPr>
        <p:txBody>
          <a:bodyPr wrap="square" rtlCol="0">
            <a:spAutoFit/>
          </a:bodyPr>
          <a:p>
            <a:r>
              <a:rPr lang="en-US"/>
              <a:t>Make A2 visited</a:t>
            </a:r>
            <a:endParaRPr lang="en-US"/>
          </a:p>
          <a:p>
            <a:r>
              <a:rPr lang="en-US"/>
              <a:t>Check if Q2 has all predecessors visited </a:t>
            </a:r>
            <a:r>
              <a:rPr lang="en-US">
                <a:solidFill>
                  <a:srgbClr val="00B050"/>
                </a:solidFill>
              </a:rPr>
              <a:t>(check)</a:t>
            </a:r>
            <a:endParaRPr lang="en-US">
              <a:solidFill>
                <a:srgbClr val="00B050"/>
              </a:solidFill>
            </a:endParaRPr>
          </a:p>
        </p:txBody>
      </p: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650748"/>
                <a:gridCol w="650875"/>
                <a:gridCol w="650621"/>
                <a:gridCol w="650748"/>
                <a:gridCol w="650748"/>
              </a:tblGrid>
              <a:tr h="381000">
                <a:tc>
                  <a:txBody>
                    <a:bodyPr/>
                    <a:p>
                      <a:pPr algn="ctr">
                        <a:buNone/>
                      </a:pPr>
                      <a:r>
                        <a:rPr lang="en-US"/>
                        <a:t>Q2</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401820" y="940435"/>
          <a:ext cx="4743450" cy="640080"/>
        </p:xfrm>
        <a:graphic>
          <a:graphicData uri="http://schemas.openxmlformats.org/drawingml/2006/table">
            <a:tbl>
              <a:tblPr firstRow="1" bandRow="1">
                <a:tableStyleId>{5C22544A-7EE6-4342-B048-85BDC9FD1C3A}</a:tableStyleId>
              </a:tblPr>
              <a:tblGrid>
                <a:gridCol w="527050"/>
                <a:gridCol w="527050"/>
                <a:gridCol w="527050"/>
                <a:gridCol w="527050"/>
                <a:gridCol w="527050"/>
                <a:gridCol w="527050"/>
                <a:gridCol w="527050"/>
                <a:gridCol w="527050"/>
                <a:gridCol w="527050"/>
              </a:tblGrid>
              <a:tr h="381000">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3810000" y="15049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pic>
        <p:nvPicPr>
          <p:cNvPr id="2" name="Picture 1" descr="cad1.drawio"/>
          <p:cNvPicPr>
            <a:picLocks noChangeAspect="1"/>
          </p:cNvPicPr>
          <p:nvPr/>
        </p:nvPicPr>
        <p:blipFill>
          <a:blip r:embed="rId1"/>
          <a:stretch>
            <a:fillRect/>
          </a:stretch>
        </p:blipFill>
        <p:spPr>
          <a:xfrm>
            <a:off x="381000" y="1885950"/>
            <a:ext cx="8599805" cy="2628900"/>
          </a:xfrm>
          <a:prstGeom prst="rect">
            <a:avLst/>
          </a:prstGeom>
        </p:spPr>
      </p:pic>
      <p:sp>
        <p:nvSpPr>
          <p:cNvPr id="8" name="Text Box 7"/>
          <p:cNvSpPr txBox="1"/>
          <p:nvPr/>
        </p:nvSpPr>
        <p:spPr>
          <a:xfrm>
            <a:off x="4648200" y="1428750"/>
            <a:ext cx="4108450" cy="368300"/>
          </a:xfrm>
          <a:prstGeom prst="rect">
            <a:avLst/>
          </a:prstGeom>
          <a:noFill/>
        </p:spPr>
        <p:txBody>
          <a:bodyPr wrap="square" rtlCol="0">
            <a:spAutoFit/>
          </a:bodyPr>
          <a:p>
            <a:r>
              <a:rPr lang="en-US"/>
              <a:t>Make Q1 visited</a:t>
            </a:r>
            <a:endParaRPr lang="en-US">
              <a:solidFill>
                <a:srgbClr val="00B050"/>
              </a:solidFill>
            </a:endParaRPr>
          </a:p>
        </p:txBody>
      </p: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904888" y="5706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Convert Expression</a:t>
            </a:r>
            <a:endParaRPr lang="en-US" sz="3200" b="0" strike="noStrike" spc="-1" dirty="0">
              <a:solidFill>
                <a:schemeClr val="dk2"/>
              </a:solidFill>
              <a:cs typeface="+mj-lt"/>
            </a:endParaRPr>
          </a:p>
        </p:txBody>
      </p:sp>
      <p:sp>
        <p:nvSpPr>
          <p:cNvPr id="429" name="PlaceHolder 14"/>
          <p:cNvSpPr/>
          <p:nvPr/>
        </p:nvSpPr>
        <p:spPr>
          <a:xfrm>
            <a:off x="772064" y="1124668"/>
            <a:ext cx="3307990" cy="1829520"/>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GB" sz="1600" spc="-1" dirty="0">
                <a:solidFill>
                  <a:schemeClr val="dk1"/>
                </a:solidFill>
                <a:cs typeface="+mn-lt"/>
              </a:rPr>
              <a:t>It is necessary to convert the logic expression user gave us, from infix to postfix to be easier to analyze the expression</a:t>
            </a:r>
            <a:endParaRPr lang="en-GB" sz="1600" spc="-1" dirty="0">
              <a:solidFill>
                <a:schemeClr val="dk1"/>
              </a:solidFill>
              <a:cs typeface="+mn-lt"/>
            </a:endParaRPr>
          </a:p>
          <a:p>
            <a:pPr>
              <a:lnSpc>
                <a:spcPct val="115000"/>
              </a:lnSpc>
              <a:tabLst>
                <a:tab pos="0" algn="l"/>
              </a:tabLst>
            </a:pPr>
            <a:endParaRPr lang="en-GB" sz="1600" spc="-1" dirty="0">
              <a:solidFill>
                <a:schemeClr val="dk1"/>
              </a:solidFill>
              <a:cs typeface="+mn-lt"/>
            </a:endParaRPr>
          </a:p>
          <a:p>
            <a:pPr>
              <a:lnSpc>
                <a:spcPct val="115000"/>
              </a:lnSpc>
              <a:tabLst>
                <a:tab pos="0" algn="l"/>
              </a:tabLst>
            </a:pPr>
            <a:r>
              <a:rPr lang="en-GB" sz="1600" spc="-1" dirty="0">
                <a:solidFill>
                  <a:schemeClr val="dk1"/>
                </a:solidFill>
                <a:cs typeface="+mn-lt"/>
              </a:rPr>
              <a:t>In order to achieve this we use </a:t>
            </a:r>
            <a:r>
              <a:rPr lang="en-GB" sz="1600" b="1" spc="-1" dirty="0">
                <a:solidFill>
                  <a:schemeClr val="bg1">
                    <a:lumMod val="50000"/>
                  </a:schemeClr>
                </a:solidFill>
                <a:cs typeface="+mn-lt"/>
              </a:rPr>
              <a:t>Shunting yard algorithm</a:t>
            </a:r>
            <a:endParaRPr lang="en-GB" sz="1600" b="1" spc="-1" dirty="0">
              <a:solidFill>
                <a:schemeClr val="bg1">
                  <a:lumMod val="50000"/>
                </a:schemeClr>
              </a:solidFill>
              <a:cs typeface="+mn-lt"/>
            </a:endParaRPr>
          </a:p>
        </p:txBody>
      </p:sp>
      <p:pic>
        <p:nvPicPr>
          <p:cNvPr id="3" name="Γραφικό 2"/>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4602687" y="481362"/>
            <a:ext cx="3586881" cy="4096108"/>
          </a:xfrm>
          <a:prstGeom prst="rect">
            <a:avLst/>
          </a:prstGeom>
        </p:spPr>
      </p:pic>
      <p:sp>
        <p:nvSpPr>
          <p:cNvPr id="2" name="PlaceHolder 14"/>
          <p:cNvSpPr/>
          <p:nvPr/>
        </p:nvSpPr>
        <p:spPr>
          <a:xfrm>
            <a:off x="772064" y="3572413"/>
            <a:ext cx="3038415" cy="77278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GB" spc="-1" dirty="0">
                <a:solidFill>
                  <a:schemeClr val="dk1"/>
                </a:solidFill>
                <a:cs typeface="+mn-lt"/>
              </a:rPr>
              <a:t>Example: </a:t>
            </a:r>
            <a:endParaRPr lang="en-GB" spc="-1" dirty="0">
              <a:solidFill>
                <a:schemeClr val="dk1"/>
              </a:solidFill>
              <a:cs typeface="+mn-lt"/>
            </a:endParaRPr>
          </a:p>
          <a:p>
            <a:pPr>
              <a:lnSpc>
                <a:spcPct val="115000"/>
              </a:lnSpc>
              <a:tabLst>
                <a:tab pos="0" algn="l"/>
              </a:tabLst>
            </a:pPr>
            <a:r>
              <a:rPr lang="en-GB" b="1" spc="-1" dirty="0">
                <a:solidFill>
                  <a:schemeClr val="bg1">
                    <a:lumMod val="50000"/>
                  </a:schemeClr>
                </a:solidFill>
                <a:cs typeface="+mn-lt"/>
              </a:rPr>
              <a:t>Infix:</a:t>
            </a:r>
            <a:r>
              <a:rPr lang="en-GB" spc="-1" dirty="0">
                <a:solidFill>
                  <a:schemeClr val="dk1"/>
                </a:solidFill>
                <a:cs typeface="+mn-lt"/>
              </a:rPr>
              <a:t> </a:t>
            </a:r>
            <a:r>
              <a:rPr lang="en-GB" spc="-1" dirty="0">
                <a:solidFill>
                  <a:schemeClr val="dk1"/>
                </a:solidFill>
                <a:ea typeface="+mn-lt"/>
                <a:cs typeface="+mn-lt"/>
              </a:rPr>
              <a:t>      A+B*C*(D+A)</a:t>
            </a:r>
            <a:endParaRPr lang="en-GB" spc="-1" dirty="0">
              <a:solidFill>
                <a:schemeClr val="dk1"/>
              </a:solidFill>
              <a:ea typeface="+mn-lt"/>
              <a:cs typeface="+mn-lt"/>
            </a:endParaRPr>
          </a:p>
          <a:p>
            <a:pPr>
              <a:lnSpc>
                <a:spcPct val="115000"/>
              </a:lnSpc>
              <a:tabLst>
                <a:tab pos="0" algn="l"/>
              </a:tabLst>
            </a:pPr>
            <a:r>
              <a:rPr lang="en-GB" b="1" spc="-1" dirty="0">
                <a:solidFill>
                  <a:schemeClr val="bg1">
                    <a:lumMod val="50000"/>
                  </a:schemeClr>
                </a:solidFill>
                <a:cs typeface="+mn-lt"/>
              </a:rPr>
              <a:t>Postfix:</a:t>
            </a:r>
            <a:r>
              <a:rPr lang="en-GB" spc="-1" dirty="0">
                <a:solidFill>
                  <a:schemeClr val="dk1"/>
                </a:solidFill>
                <a:cs typeface="+mn-lt"/>
              </a:rPr>
              <a:t> </a:t>
            </a:r>
            <a:r>
              <a:rPr lang="en-GB" spc="-1" dirty="0">
                <a:solidFill>
                  <a:schemeClr val="dk1"/>
                </a:solidFill>
                <a:ea typeface="+mn-lt"/>
                <a:cs typeface="+mn-lt"/>
              </a:rPr>
              <a:t>  ABC*DA+*+</a:t>
            </a:r>
            <a:endParaRPr lang="en-GB" spc="-1" dirty="0">
              <a:solidFill>
                <a:schemeClr val="dk1"/>
              </a:solidFill>
              <a:ea typeface="+mn-lt"/>
              <a:cs typeface="+mn-lt"/>
            </a:endParaRPr>
          </a:p>
          <a:p>
            <a:pPr>
              <a:lnSpc>
                <a:spcPct val="115000"/>
              </a:lnSpc>
              <a:tabLst>
                <a:tab pos="0" algn="l"/>
              </a:tabLst>
            </a:pPr>
            <a:endParaRPr lang="en-GB" sz="1400" spc="-1" dirty="0">
              <a:solidFill>
                <a:schemeClr val="dk1"/>
              </a:solidFill>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838200" y="940435"/>
          <a:ext cx="3253740" cy="381000"/>
        </p:xfrm>
        <a:graphic>
          <a:graphicData uri="http://schemas.openxmlformats.org/drawingml/2006/table">
            <a:tbl>
              <a:tblPr firstRow="1" bandRow="1">
                <a:tableStyleId>{5C22544A-7EE6-4342-B048-85BDC9FD1C3A}</a:tableStyleId>
              </a:tblPr>
              <a:tblGrid>
                <a:gridCol w="650748"/>
                <a:gridCol w="650875"/>
                <a:gridCol w="650621"/>
                <a:gridCol w="650748"/>
                <a:gridCol w="650748"/>
              </a:tblGrid>
              <a:tr h="381000">
                <a:tc>
                  <a:txBody>
                    <a:bodyPr/>
                    <a:p>
                      <a:pPr algn="ctr">
                        <a:buNone/>
                      </a:pPr>
                      <a:r>
                        <a:rPr lang="en-US"/>
                        <a:t>A3</a:t>
                      </a:r>
                      <a:endParaRPr lang="en-US"/>
                    </a:p>
                  </a:txBody>
                  <a:tcPr>
                    <a:solidFill>
                      <a:schemeClr val="bg1">
                        <a:lumMod val="50000"/>
                      </a:schemeClr>
                    </a:solidFill>
                  </a:tcPr>
                </a:tc>
                <a:tc>
                  <a:txBody>
                    <a:bodyPr/>
                    <a:p>
                      <a:pPr algn="ctr">
                        <a:buNone/>
                      </a:pPr>
                      <a:r>
                        <a:rPr lang="en-US"/>
                        <a:t>Q2</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914400" y="572135"/>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4401820" y="940435"/>
          <a:ext cx="4743450" cy="640080"/>
        </p:xfrm>
        <a:graphic>
          <a:graphicData uri="http://schemas.openxmlformats.org/drawingml/2006/table">
            <a:tbl>
              <a:tblPr firstRow="1" bandRow="1">
                <a:tableStyleId>{5C22544A-7EE6-4342-B048-85BDC9FD1C3A}</a:tableStyleId>
              </a:tblPr>
              <a:tblGrid>
                <a:gridCol w="527050"/>
                <a:gridCol w="527050"/>
                <a:gridCol w="527050"/>
                <a:gridCol w="527050"/>
                <a:gridCol w="527050"/>
                <a:gridCol w="527050"/>
                <a:gridCol w="527050"/>
                <a:gridCol w="527050"/>
                <a:gridCol w="527050"/>
              </a:tblGrid>
              <a:tr h="381000">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4803140" y="57213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4897120" y="18859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pic>
        <p:nvPicPr>
          <p:cNvPr id="2" name="Picture 1" descr="cad1.drawio"/>
          <p:cNvPicPr>
            <a:picLocks noChangeAspect="1"/>
          </p:cNvPicPr>
          <p:nvPr/>
        </p:nvPicPr>
        <p:blipFill>
          <a:blip r:embed="rId1"/>
          <a:stretch>
            <a:fillRect/>
          </a:stretch>
        </p:blipFill>
        <p:spPr>
          <a:xfrm>
            <a:off x="381000" y="1885950"/>
            <a:ext cx="8599805" cy="2628900"/>
          </a:xfrm>
          <a:prstGeom prst="rect">
            <a:avLst/>
          </a:prstGeom>
        </p:spPr>
      </p:pic>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r>
                        <a:rPr lang="en-US"/>
                        <a:t>A3</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5251450" cy="433070"/>
        </p:xfrm>
        <a:graphic>
          <a:graphicData uri="http://schemas.openxmlformats.org/drawingml/2006/table">
            <a:tbl>
              <a:tblPr firstRow="1" bandRow="1">
                <a:tableStyleId>{5C22544A-7EE6-4342-B048-85BDC9FD1C3A}</a:tableStyleId>
              </a:tblPr>
              <a:tblGrid>
                <a:gridCol w="525145"/>
                <a:gridCol w="525145"/>
                <a:gridCol w="525145"/>
                <a:gridCol w="525145"/>
                <a:gridCol w="525145"/>
                <a:gridCol w="525145"/>
                <a:gridCol w="525145"/>
                <a:gridCol w="525145"/>
                <a:gridCol w="525145"/>
                <a:gridCol w="525145"/>
              </a:tblGrid>
              <a:tr h="433070">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1143000" y="7048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Text Box 7"/>
          <p:cNvSpPr txBox="1"/>
          <p:nvPr/>
        </p:nvSpPr>
        <p:spPr>
          <a:xfrm>
            <a:off x="5029200" y="2045335"/>
            <a:ext cx="4108450" cy="368300"/>
          </a:xfrm>
          <a:prstGeom prst="rect">
            <a:avLst/>
          </a:prstGeom>
          <a:noFill/>
        </p:spPr>
        <p:txBody>
          <a:bodyPr wrap="square" rtlCol="0">
            <a:spAutoFit/>
          </a:bodyPr>
          <a:p>
            <a:r>
              <a:rPr lang="en-US"/>
              <a:t>Make Q2 visited</a:t>
            </a:r>
            <a:endParaRPr lang="en-US">
              <a:solidFill>
                <a:srgbClr val="00B050"/>
              </a:solidFill>
            </a:endParaRPr>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r>
                        <a:rPr lang="en-US"/>
                        <a:t>B4</a:t>
                      </a:r>
                      <a:endParaRPr lang="en-US"/>
                    </a:p>
                  </a:txBody>
                  <a:tcPr>
                    <a:solidFill>
                      <a:schemeClr val="bg1">
                        <a:lumMod val="50000"/>
                      </a:schemeClr>
                    </a:solidFill>
                  </a:tcPr>
                </a:tc>
                <a:tc>
                  <a:txBody>
                    <a:bodyPr/>
                    <a:p>
                      <a:pPr algn="ctr">
                        <a:buNone/>
                      </a:pPr>
                      <a:r>
                        <a:rPr lang="en-US"/>
                        <a:t>A3</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5251450" cy="433070"/>
        </p:xfrm>
        <a:graphic>
          <a:graphicData uri="http://schemas.openxmlformats.org/drawingml/2006/table">
            <a:tbl>
              <a:tblPr firstRow="1" bandRow="1">
                <a:tableStyleId>{5C22544A-7EE6-4342-B048-85BDC9FD1C3A}</a:tableStyleId>
              </a:tblPr>
              <a:tblGrid>
                <a:gridCol w="525145"/>
                <a:gridCol w="525145"/>
                <a:gridCol w="525145"/>
                <a:gridCol w="525145"/>
                <a:gridCol w="525145"/>
                <a:gridCol w="525145"/>
                <a:gridCol w="525145"/>
                <a:gridCol w="525145"/>
                <a:gridCol w="525145"/>
                <a:gridCol w="525145"/>
              </a:tblGrid>
              <a:tr h="433070">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6477000" y="294195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r>
                        <a:rPr lang="en-US"/>
                        <a:t>Q3</a:t>
                      </a:r>
                      <a:endParaRPr lang="en-US"/>
                    </a:p>
                  </a:txBody>
                  <a:tcPr>
                    <a:solidFill>
                      <a:schemeClr val="bg1">
                        <a:lumMod val="50000"/>
                      </a:schemeClr>
                    </a:solidFill>
                  </a:tcPr>
                </a:tc>
                <a:tc>
                  <a:txBody>
                    <a:bodyPr/>
                    <a:p>
                      <a:pPr algn="ctr">
                        <a:buNone/>
                      </a:pPr>
                      <a:r>
                        <a:rPr lang="en-US"/>
                        <a:t>B4</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5839460" cy="433070"/>
        </p:xfrm>
        <a:graphic>
          <a:graphicData uri="http://schemas.openxmlformats.org/drawingml/2006/table">
            <a:tbl>
              <a:tblPr firstRow="1" bandRow="1">
                <a:tableStyleId>{5C22544A-7EE6-4342-B048-85BDC9FD1C3A}</a:tableStyleId>
              </a:tblPr>
              <a:tblGrid>
                <a:gridCol w="530860"/>
                <a:gridCol w="530860"/>
                <a:gridCol w="530860"/>
                <a:gridCol w="530860"/>
                <a:gridCol w="530860"/>
                <a:gridCol w="530860"/>
                <a:gridCol w="530860"/>
                <a:gridCol w="530860"/>
                <a:gridCol w="530860"/>
                <a:gridCol w="530860"/>
                <a:gridCol w="530860"/>
              </a:tblGrid>
              <a:tr h="433070">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1066800" y="7429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Text Box 7"/>
          <p:cNvSpPr txBox="1"/>
          <p:nvPr/>
        </p:nvSpPr>
        <p:spPr>
          <a:xfrm>
            <a:off x="2565400" y="4189730"/>
            <a:ext cx="3970020" cy="922020"/>
          </a:xfrm>
          <a:prstGeom prst="rect">
            <a:avLst/>
          </a:prstGeom>
          <a:noFill/>
        </p:spPr>
        <p:txBody>
          <a:bodyPr wrap="square" rtlCol="0">
            <a:spAutoFit/>
          </a:bodyPr>
          <a:p>
            <a:r>
              <a:rPr lang="en-US"/>
              <a:t>Make A3 visited</a:t>
            </a:r>
            <a:endParaRPr lang="en-US"/>
          </a:p>
          <a:p>
            <a:r>
              <a:rPr lang="en-US"/>
              <a:t>Check if Q3 has all predecessors visited </a:t>
            </a:r>
            <a:r>
              <a:rPr lang="en-US">
                <a:solidFill>
                  <a:srgbClr val="00B050"/>
                </a:solidFill>
              </a:rPr>
              <a:t>(check)</a:t>
            </a:r>
            <a:endParaRPr lang="en-US">
              <a:solidFill>
                <a:srgbClr val="00B050"/>
              </a:solidFill>
            </a:endParaRPr>
          </a:p>
        </p:txBody>
      </p:sp>
      <p:sp>
        <p:nvSpPr>
          <p:cNvPr id="2" name="Oval 1"/>
          <p:cNvSpPr/>
          <p:nvPr/>
        </p:nvSpPr>
        <p:spPr>
          <a:xfrm>
            <a:off x="4747260" y="2470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r>
                        <a:rPr lang="en-US"/>
                        <a:t>Q3</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6461760" cy="433070"/>
        </p:xfrm>
        <a:graphic>
          <a:graphicData uri="http://schemas.openxmlformats.org/drawingml/2006/table">
            <a:tbl>
              <a:tblPr firstRow="1" bandRow="1">
                <a:tableStyleId>{5C22544A-7EE6-4342-B048-85BDC9FD1C3A}</a:tableStyleId>
              </a:tblPr>
              <a:tblGrid>
                <a:gridCol w="538480"/>
                <a:gridCol w="538480"/>
                <a:gridCol w="538480"/>
                <a:gridCol w="538480"/>
                <a:gridCol w="538480"/>
                <a:gridCol w="538480"/>
                <a:gridCol w="538480"/>
                <a:gridCol w="538480"/>
                <a:gridCol w="538480"/>
                <a:gridCol w="538480"/>
                <a:gridCol w="538480"/>
                <a:gridCol w="538480"/>
              </a:tblGrid>
              <a:tr h="433070">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1066800" y="79502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Oval 1"/>
          <p:cNvSpPr/>
          <p:nvPr/>
        </p:nvSpPr>
        <p:spPr>
          <a:xfrm>
            <a:off x="4747260" y="2470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7" name="Text Box 16"/>
          <p:cNvSpPr txBox="1"/>
          <p:nvPr/>
        </p:nvSpPr>
        <p:spPr>
          <a:xfrm>
            <a:off x="2565400" y="4189730"/>
            <a:ext cx="3970020" cy="922020"/>
          </a:xfrm>
          <a:prstGeom prst="rect">
            <a:avLst/>
          </a:prstGeom>
          <a:noFill/>
        </p:spPr>
        <p:txBody>
          <a:bodyPr wrap="square" rtlCol="0">
            <a:spAutoFit/>
          </a:bodyPr>
          <a:p>
            <a:r>
              <a:rPr lang="en-US"/>
              <a:t>Make B4 visited</a:t>
            </a:r>
            <a:endParaRPr lang="en-US"/>
          </a:p>
          <a:p>
            <a:r>
              <a:rPr lang="en-US"/>
              <a:t>Check if Q4 has all predecessors visited </a:t>
            </a:r>
            <a:r>
              <a:rPr lang="en-US">
                <a:solidFill>
                  <a:srgbClr val="C00000"/>
                </a:solidFill>
              </a:rPr>
              <a:t>(fail)</a:t>
            </a:r>
            <a:endParaRPr lang="en-US">
              <a:solidFill>
                <a:srgbClr val="C00000"/>
              </a:solidFill>
            </a:endParaRPr>
          </a:p>
        </p:txBody>
      </p:sp>
      <p:sp>
        <p:nvSpPr>
          <p:cNvPr id="18" name="Oval 17"/>
          <p:cNvSpPr/>
          <p:nvPr/>
        </p:nvSpPr>
        <p:spPr>
          <a:xfrm>
            <a:off x="6398260" y="358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7049770" cy="433070"/>
        </p:xfrm>
        <a:graphic>
          <a:graphicData uri="http://schemas.openxmlformats.org/drawingml/2006/table">
            <a:tbl>
              <a:tblPr firstRow="1" bandRow="1">
                <a:tableStyleId>{5C22544A-7EE6-4342-B048-85BDC9FD1C3A}</a:tableStyleId>
              </a:tblPr>
              <a:tblGrid>
                <a:gridCol w="542290"/>
                <a:gridCol w="542290"/>
                <a:gridCol w="542290"/>
                <a:gridCol w="542290"/>
                <a:gridCol w="542290"/>
                <a:gridCol w="542290"/>
                <a:gridCol w="542290"/>
                <a:gridCol w="542290"/>
                <a:gridCol w="542290"/>
                <a:gridCol w="542290"/>
                <a:gridCol w="542290"/>
                <a:gridCol w="542290"/>
                <a:gridCol w="542290"/>
              </a:tblGrid>
              <a:tr h="433070">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1066800" y="79502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Oval 1"/>
          <p:cNvSpPr/>
          <p:nvPr/>
        </p:nvSpPr>
        <p:spPr>
          <a:xfrm>
            <a:off x="4747260" y="2470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7" name="Text Box 16"/>
          <p:cNvSpPr txBox="1"/>
          <p:nvPr/>
        </p:nvSpPr>
        <p:spPr>
          <a:xfrm>
            <a:off x="2565400" y="4189730"/>
            <a:ext cx="3970020" cy="368300"/>
          </a:xfrm>
          <a:prstGeom prst="rect">
            <a:avLst/>
          </a:prstGeom>
          <a:noFill/>
        </p:spPr>
        <p:txBody>
          <a:bodyPr wrap="square" rtlCol="0">
            <a:spAutoFit/>
          </a:bodyPr>
          <a:p>
            <a:r>
              <a:rPr lang="en-US"/>
              <a:t>Make Q3 visited</a:t>
            </a:r>
            <a:endParaRPr lang="en-US">
              <a:solidFill>
                <a:srgbClr val="C00000"/>
              </a:solidFill>
            </a:endParaRPr>
          </a:p>
        </p:txBody>
      </p:sp>
      <p:sp>
        <p:nvSpPr>
          <p:cNvPr id="18" name="Oval 17"/>
          <p:cNvSpPr/>
          <p:nvPr/>
        </p:nvSpPr>
        <p:spPr>
          <a:xfrm>
            <a:off x="6398260" y="358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Oval 7"/>
          <p:cNvSpPr/>
          <p:nvPr/>
        </p:nvSpPr>
        <p:spPr>
          <a:xfrm>
            <a:off x="5839460" y="2647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r>
                        <a:rPr lang="en-US"/>
                        <a:t>A4</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7049770" cy="433070"/>
        </p:xfrm>
        <a:graphic>
          <a:graphicData uri="http://schemas.openxmlformats.org/drawingml/2006/table">
            <a:tbl>
              <a:tblPr firstRow="1" bandRow="1">
                <a:tableStyleId>{5C22544A-7EE6-4342-B048-85BDC9FD1C3A}</a:tableStyleId>
              </a:tblPr>
              <a:tblGrid>
                <a:gridCol w="542290"/>
                <a:gridCol w="542290"/>
                <a:gridCol w="542290"/>
                <a:gridCol w="542290"/>
                <a:gridCol w="542290"/>
                <a:gridCol w="542290"/>
                <a:gridCol w="542290"/>
                <a:gridCol w="542290"/>
                <a:gridCol w="542290"/>
                <a:gridCol w="542290"/>
                <a:gridCol w="542290"/>
                <a:gridCol w="542290"/>
                <a:gridCol w="542290"/>
              </a:tblGrid>
              <a:tr h="433070">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6629400" y="2634615"/>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Oval 1"/>
          <p:cNvSpPr/>
          <p:nvPr/>
        </p:nvSpPr>
        <p:spPr>
          <a:xfrm>
            <a:off x="4747260" y="2470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Oval 17"/>
          <p:cNvSpPr/>
          <p:nvPr/>
        </p:nvSpPr>
        <p:spPr>
          <a:xfrm>
            <a:off x="6398260" y="358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Oval 7"/>
          <p:cNvSpPr/>
          <p:nvPr/>
        </p:nvSpPr>
        <p:spPr>
          <a:xfrm>
            <a:off x="5839460" y="2647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r>
                        <a:rPr lang="en-US"/>
                        <a:t>Q4</a:t>
                      </a: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7734300" cy="433070"/>
        </p:xfrm>
        <a:graphic>
          <a:graphicData uri="http://schemas.openxmlformats.org/drawingml/2006/table">
            <a:tbl>
              <a:tblPr firstRow="1" bandRow="1">
                <a:tableStyleId>{5C22544A-7EE6-4342-B048-85BDC9FD1C3A}</a:tableStyleId>
              </a:tblPr>
              <a:tblGrid>
                <a:gridCol w="552450"/>
                <a:gridCol w="552450"/>
                <a:gridCol w="552450"/>
                <a:gridCol w="552450"/>
                <a:gridCol w="552450"/>
                <a:gridCol w="552450"/>
                <a:gridCol w="552450"/>
                <a:gridCol w="552450"/>
                <a:gridCol w="552450"/>
                <a:gridCol w="552450"/>
                <a:gridCol w="552450"/>
                <a:gridCol w="552450"/>
                <a:gridCol w="552450"/>
                <a:gridCol w="552450"/>
              </a:tblGrid>
              <a:tr h="433070">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990600" y="8191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Oval 1"/>
          <p:cNvSpPr/>
          <p:nvPr/>
        </p:nvSpPr>
        <p:spPr>
          <a:xfrm>
            <a:off x="4747260" y="2470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Oval 17"/>
          <p:cNvSpPr/>
          <p:nvPr/>
        </p:nvSpPr>
        <p:spPr>
          <a:xfrm>
            <a:off x="6398260" y="358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Oval 7"/>
          <p:cNvSpPr/>
          <p:nvPr/>
        </p:nvSpPr>
        <p:spPr>
          <a:xfrm>
            <a:off x="5839460" y="2647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9" name="Text Box 18"/>
          <p:cNvSpPr txBox="1"/>
          <p:nvPr/>
        </p:nvSpPr>
        <p:spPr>
          <a:xfrm>
            <a:off x="2565400" y="4189730"/>
            <a:ext cx="3970020" cy="922020"/>
          </a:xfrm>
          <a:prstGeom prst="rect">
            <a:avLst/>
          </a:prstGeom>
          <a:noFill/>
        </p:spPr>
        <p:txBody>
          <a:bodyPr wrap="square" rtlCol="0">
            <a:spAutoFit/>
          </a:bodyPr>
          <a:p>
            <a:r>
              <a:rPr lang="en-US"/>
              <a:t>Make A4 visited</a:t>
            </a:r>
            <a:endParaRPr lang="en-US"/>
          </a:p>
          <a:p>
            <a:r>
              <a:rPr lang="en-US"/>
              <a:t>Check if Q4 has all predecessors visited </a:t>
            </a:r>
            <a:r>
              <a:rPr lang="en-US">
                <a:solidFill>
                  <a:srgbClr val="00B050"/>
                </a:solidFill>
              </a:rPr>
              <a:t>(check)</a:t>
            </a:r>
            <a:endParaRPr lang="en-US">
              <a:solidFill>
                <a:srgbClr val="00B050"/>
              </a:solidFill>
            </a:endParaRPr>
          </a:p>
        </p:txBody>
      </p:sp>
      <p:sp>
        <p:nvSpPr>
          <p:cNvPr id="20" name="Oval 19"/>
          <p:cNvSpPr/>
          <p:nvPr/>
        </p:nvSpPr>
        <p:spPr>
          <a:xfrm>
            <a:off x="6499860" y="3232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7734300" cy="433070"/>
        </p:xfrm>
        <a:graphic>
          <a:graphicData uri="http://schemas.openxmlformats.org/drawingml/2006/table">
            <a:tbl>
              <a:tblPr firstRow="1" bandRow="1">
                <a:tableStyleId>{5C22544A-7EE6-4342-B048-85BDC9FD1C3A}</a:tableStyleId>
              </a:tblPr>
              <a:tblGrid>
                <a:gridCol w="515620"/>
                <a:gridCol w="515620"/>
                <a:gridCol w="515620"/>
                <a:gridCol w="515620"/>
                <a:gridCol w="515620"/>
                <a:gridCol w="515620"/>
                <a:gridCol w="515620"/>
                <a:gridCol w="515620"/>
                <a:gridCol w="515620"/>
                <a:gridCol w="515620"/>
                <a:gridCol w="515620"/>
                <a:gridCol w="515620"/>
                <a:gridCol w="515620"/>
                <a:gridCol w="515620"/>
                <a:gridCol w="515620"/>
              </a:tblGrid>
              <a:tr h="433070">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990600" y="8191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Oval 1"/>
          <p:cNvSpPr/>
          <p:nvPr/>
        </p:nvSpPr>
        <p:spPr>
          <a:xfrm>
            <a:off x="4747260" y="2470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Oval 17"/>
          <p:cNvSpPr/>
          <p:nvPr/>
        </p:nvSpPr>
        <p:spPr>
          <a:xfrm>
            <a:off x="6398260" y="358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Oval 7"/>
          <p:cNvSpPr/>
          <p:nvPr/>
        </p:nvSpPr>
        <p:spPr>
          <a:xfrm>
            <a:off x="5839460" y="2647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9" name="Text Box 18"/>
          <p:cNvSpPr txBox="1"/>
          <p:nvPr/>
        </p:nvSpPr>
        <p:spPr>
          <a:xfrm>
            <a:off x="2565400" y="4189730"/>
            <a:ext cx="3970020" cy="368300"/>
          </a:xfrm>
          <a:prstGeom prst="rect">
            <a:avLst/>
          </a:prstGeom>
          <a:noFill/>
        </p:spPr>
        <p:txBody>
          <a:bodyPr wrap="square" rtlCol="0">
            <a:spAutoFit/>
          </a:bodyPr>
          <a:p>
            <a:r>
              <a:rPr lang="en-US"/>
              <a:t>Make Q4 visited</a:t>
            </a:r>
            <a:endParaRPr lang="en-US">
              <a:solidFill>
                <a:srgbClr val="00B050"/>
              </a:solidFill>
            </a:endParaRPr>
          </a:p>
        </p:txBody>
      </p:sp>
      <p:sp>
        <p:nvSpPr>
          <p:cNvPr id="20" name="Oval 19"/>
          <p:cNvSpPr/>
          <p:nvPr/>
        </p:nvSpPr>
        <p:spPr>
          <a:xfrm>
            <a:off x="6499860" y="3232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7" name="Oval 16"/>
          <p:cNvSpPr/>
          <p:nvPr/>
        </p:nvSpPr>
        <p:spPr>
          <a:xfrm>
            <a:off x="7541260" y="3359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8168640" cy="43307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9" name="Straight Arrow Connector 8"/>
          <p:cNvCxnSpPr/>
          <p:nvPr/>
        </p:nvCxnSpPr>
        <p:spPr>
          <a:xfrm>
            <a:off x="8610600" y="29019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Oval 1"/>
          <p:cNvSpPr/>
          <p:nvPr/>
        </p:nvSpPr>
        <p:spPr>
          <a:xfrm>
            <a:off x="4747260" y="2470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Oval 17"/>
          <p:cNvSpPr/>
          <p:nvPr/>
        </p:nvSpPr>
        <p:spPr>
          <a:xfrm>
            <a:off x="6398260" y="358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Oval 7"/>
          <p:cNvSpPr/>
          <p:nvPr/>
        </p:nvSpPr>
        <p:spPr>
          <a:xfrm>
            <a:off x="5839460" y="2647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0" name="Oval 19"/>
          <p:cNvSpPr/>
          <p:nvPr/>
        </p:nvSpPr>
        <p:spPr>
          <a:xfrm>
            <a:off x="6499860" y="3232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7" name="Oval 16"/>
          <p:cNvSpPr/>
          <p:nvPr/>
        </p:nvSpPr>
        <p:spPr>
          <a:xfrm>
            <a:off x="7541260" y="3359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1" name="Text Box 20"/>
          <p:cNvSpPr txBox="1"/>
          <p:nvPr/>
        </p:nvSpPr>
        <p:spPr>
          <a:xfrm>
            <a:off x="2514600" y="4189730"/>
            <a:ext cx="3970020" cy="368300"/>
          </a:xfrm>
          <a:prstGeom prst="rect">
            <a:avLst/>
          </a:prstGeom>
          <a:noFill/>
        </p:spPr>
        <p:txBody>
          <a:bodyPr wrap="square" rtlCol="0">
            <a:spAutoFit/>
          </a:bodyPr>
          <a:p>
            <a:r>
              <a:rPr lang="en-US"/>
              <a:t>Primary Output, add it to L list</a:t>
            </a:r>
            <a:endParaRPr lang="en-US">
              <a:solidFill>
                <a:srgbClr val="00B05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48469" y="-4984"/>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Convert Expression</a:t>
            </a:r>
            <a:endParaRPr lang="en-US" sz="3200" b="0" strike="noStrike" spc="-1" dirty="0">
              <a:solidFill>
                <a:schemeClr val="dk2"/>
              </a:solidFill>
              <a:cs typeface="+mj-lt"/>
            </a:endParaRPr>
          </a:p>
        </p:txBody>
      </p:sp>
      <p:sp>
        <p:nvSpPr>
          <p:cNvPr id="429" name="PlaceHolder 14"/>
          <p:cNvSpPr/>
          <p:nvPr/>
        </p:nvSpPr>
        <p:spPr>
          <a:xfrm>
            <a:off x="448573" y="1135450"/>
            <a:ext cx="3555999" cy="3058784"/>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GB" spc="-1" dirty="0">
                <a:solidFill>
                  <a:schemeClr val="dk1"/>
                </a:solidFill>
                <a:cs typeface="+mn-lt"/>
              </a:rPr>
              <a:t>To implement this algorithm, we need to create a stack of char* type.</a:t>
            </a:r>
            <a:endParaRPr lang="en-GB" spc="-1" dirty="0">
              <a:solidFill>
                <a:schemeClr val="dk1"/>
              </a:solidFill>
              <a:cs typeface="+mn-lt"/>
            </a:endParaRPr>
          </a:p>
          <a:p>
            <a:pPr>
              <a:lnSpc>
                <a:spcPct val="115000"/>
              </a:lnSpc>
              <a:tabLst>
                <a:tab pos="0" algn="l"/>
              </a:tabLst>
            </a:pPr>
            <a:r>
              <a:rPr lang="en-GB" spc="-1" dirty="0">
                <a:solidFill>
                  <a:schemeClr val="dk1"/>
                </a:solidFill>
                <a:cs typeface="+mn-lt"/>
              </a:rPr>
              <a:t>We create basic functions for this like:</a:t>
            </a:r>
            <a:endParaRPr lang="en-GB" spc="-1" dirty="0">
              <a:solidFill>
                <a:schemeClr val="dk1"/>
              </a:solidFill>
              <a:cs typeface="+mn-lt"/>
            </a:endParaRPr>
          </a:p>
          <a:p>
            <a:pPr marL="285750" indent="-285750">
              <a:lnSpc>
                <a:spcPct val="115000"/>
              </a:lnSpc>
              <a:buFont typeface="Arial"/>
              <a:buChar char="•"/>
              <a:tabLst>
                <a:tab pos="0" algn="l"/>
              </a:tabLst>
            </a:pPr>
            <a:r>
              <a:rPr lang="en-GB" spc="-1" err="1">
                <a:solidFill>
                  <a:schemeClr val="dk1"/>
                </a:solidFill>
                <a:cs typeface="+mn-lt"/>
              </a:rPr>
              <a:t>Create_stack</a:t>
            </a:r>
            <a:endParaRPr lang="en-GB" spc="-1" dirty="0">
              <a:solidFill>
                <a:schemeClr val="dk1"/>
              </a:solidFill>
              <a:cs typeface="+mn-lt"/>
            </a:endParaRPr>
          </a:p>
          <a:p>
            <a:pPr marL="285750" indent="-285750">
              <a:lnSpc>
                <a:spcPct val="115000"/>
              </a:lnSpc>
              <a:buFont typeface="Arial"/>
              <a:buChar char="•"/>
              <a:tabLst>
                <a:tab pos="0" algn="l"/>
              </a:tabLst>
            </a:pPr>
            <a:r>
              <a:rPr lang="en-GB" spc="-1" dirty="0">
                <a:solidFill>
                  <a:schemeClr val="dk1"/>
                </a:solidFill>
                <a:cs typeface="+mn-lt"/>
              </a:rPr>
              <a:t>Push</a:t>
            </a:r>
            <a:endParaRPr lang="en-GB" spc="-1" dirty="0">
              <a:solidFill>
                <a:schemeClr val="dk1"/>
              </a:solidFill>
              <a:cs typeface="+mn-lt"/>
            </a:endParaRPr>
          </a:p>
          <a:p>
            <a:pPr marL="285750" indent="-285750">
              <a:lnSpc>
                <a:spcPct val="115000"/>
              </a:lnSpc>
              <a:buFont typeface="Arial"/>
              <a:buChar char="•"/>
              <a:tabLst>
                <a:tab pos="0" algn="l"/>
              </a:tabLst>
            </a:pPr>
            <a:r>
              <a:rPr lang="en-GB" spc="-1" dirty="0">
                <a:solidFill>
                  <a:schemeClr val="dk1"/>
                </a:solidFill>
                <a:cs typeface="+mn-lt"/>
              </a:rPr>
              <a:t>Pop</a:t>
            </a:r>
            <a:endParaRPr lang="en-GB" spc="-1" dirty="0">
              <a:solidFill>
                <a:schemeClr val="dk1"/>
              </a:solidFill>
              <a:cs typeface="+mn-lt"/>
            </a:endParaRPr>
          </a:p>
          <a:p>
            <a:pPr marL="285750" indent="-285750">
              <a:lnSpc>
                <a:spcPct val="115000"/>
              </a:lnSpc>
              <a:buFont typeface="Arial"/>
              <a:buChar char="•"/>
              <a:tabLst>
                <a:tab pos="0" algn="l"/>
              </a:tabLst>
            </a:pPr>
            <a:r>
              <a:rPr lang="en-GB" spc="-1" dirty="0">
                <a:solidFill>
                  <a:schemeClr val="dk1"/>
                </a:solidFill>
                <a:cs typeface="+mn-lt"/>
              </a:rPr>
              <a:t>Peek</a:t>
            </a:r>
            <a:endParaRPr lang="en-GB" spc="-1" dirty="0">
              <a:solidFill>
                <a:schemeClr val="dk1"/>
              </a:solidFill>
              <a:cs typeface="+mn-lt"/>
            </a:endParaRPr>
          </a:p>
          <a:p>
            <a:pPr marL="285750" indent="-285750">
              <a:lnSpc>
                <a:spcPct val="115000"/>
              </a:lnSpc>
              <a:buFont typeface="Arial"/>
              <a:buChar char="•"/>
              <a:tabLst>
                <a:tab pos="0" algn="l"/>
              </a:tabLst>
            </a:pPr>
            <a:r>
              <a:rPr lang="en-GB" spc="-1" err="1">
                <a:solidFill>
                  <a:schemeClr val="dk1"/>
                </a:solidFill>
                <a:cs typeface="+mn-lt"/>
              </a:rPr>
              <a:t>IsEmpty</a:t>
            </a:r>
            <a:endParaRPr lang="en-GB" spc="-1" dirty="0">
              <a:solidFill>
                <a:schemeClr val="dk1"/>
              </a:solidFill>
              <a:cs typeface="+mn-lt"/>
            </a:endParaRPr>
          </a:p>
          <a:p>
            <a:pPr marL="285750" indent="-285750">
              <a:lnSpc>
                <a:spcPct val="115000"/>
              </a:lnSpc>
              <a:buFont typeface="Arial"/>
              <a:buChar char="•"/>
              <a:tabLst>
                <a:tab pos="0" algn="l"/>
              </a:tabLst>
            </a:pPr>
            <a:r>
              <a:rPr lang="en-GB" spc="-1" err="1">
                <a:solidFill>
                  <a:schemeClr val="dk1"/>
                </a:solidFill>
                <a:cs typeface="+mn-lt"/>
              </a:rPr>
              <a:t>Delete_stack</a:t>
            </a:r>
            <a:endParaRPr lang="en-GB" spc="-1">
              <a:solidFill>
                <a:schemeClr val="dk1"/>
              </a:solidFill>
              <a:cs typeface="+mn-lt"/>
            </a:endParaRPr>
          </a:p>
        </p:txBody>
      </p:sp>
      <p:pic>
        <p:nvPicPr>
          <p:cNvPr id="4" name="Εικόνα 3" descr="Εικόνα που περιέχει κείμενο, στιγμιότυπο οθόνης, γραμματοσειρά, έγγραφο&#10;&#10;Περιγραφή που δημιουργήθηκε αυτόματα"/>
          <p:cNvPicPr>
            <a:picLocks noChangeAspect="1"/>
          </p:cNvPicPr>
          <p:nvPr/>
        </p:nvPicPr>
        <p:blipFill>
          <a:blip r:embed="rId1"/>
          <a:stretch>
            <a:fillRect/>
          </a:stretch>
        </p:blipFill>
        <p:spPr>
          <a:xfrm>
            <a:off x="2867025" y="2571750"/>
            <a:ext cx="6276975" cy="2379980"/>
          </a:xfrm>
          <a:prstGeom prst="rect">
            <a:avLst/>
          </a:prstGeom>
        </p:spPr>
      </p:pic>
      <p:sp>
        <p:nvSpPr>
          <p:cNvPr id="5" name="TextBox 4"/>
          <p:cNvSpPr txBox="1"/>
          <p:nvPr/>
        </p:nvSpPr>
        <p:spPr>
          <a:xfrm>
            <a:off x="4569977" y="1882086"/>
            <a:ext cx="2524124"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l"/>
            <a:r>
              <a:rPr lang="el-GR" sz="2000" b="1" err="1">
                <a:solidFill>
                  <a:schemeClr val="bg1">
                    <a:lumMod val="25000"/>
                  </a:schemeClr>
                </a:solidFill>
              </a:rPr>
              <a:t>Pseudo-code</a:t>
            </a:r>
            <a:endParaRPr lang="el-GR" sz="2000" b="1">
              <a:solidFill>
                <a:schemeClr val="bg1">
                  <a:lumMod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3" name="Table 2"/>
          <p:cNvGraphicFramePr/>
          <p:nvPr/>
        </p:nvGraphicFramePr>
        <p:xfrm>
          <a:off x="5638800" y="819150"/>
          <a:ext cx="3253740" cy="381000"/>
        </p:xfrm>
        <a:graphic>
          <a:graphicData uri="http://schemas.openxmlformats.org/drawingml/2006/table">
            <a:tbl>
              <a:tblPr firstRow="1" bandRow="1">
                <a:tableStyleId>{5C22544A-7EE6-4342-B048-85BDC9FD1C3A}</a:tableStyleId>
              </a:tblPr>
              <a:tblGrid>
                <a:gridCol w="650748"/>
                <a:gridCol w="650875"/>
                <a:gridCol w="650240"/>
                <a:gridCol w="651129"/>
                <a:gridCol w="650748"/>
              </a:tblGrid>
              <a:tr h="381000">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c>
                  <a:txBody>
                    <a:bodyPr/>
                    <a:p>
                      <a:pPr algn="ctr">
                        <a:buNone/>
                      </a:pPr>
                      <a:endParaRPr lang="en-US"/>
                    </a:p>
                  </a:txBody>
                  <a:tcPr>
                    <a:solidFill>
                      <a:schemeClr val="bg1">
                        <a:lumMod val="50000"/>
                      </a:schemeClr>
                    </a:solidFill>
                  </a:tcPr>
                </a:tc>
              </a:tr>
            </a:tbl>
          </a:graphicData>
        </a:graphic>
      </p:graphicFrame>
      <p:sp>
        <p:nvSpPr>
          <p:cNvPr id="4" name="Text Box 3"/>
          <p:cNvSpPr txBox="1"/>
          <p:nvPr/>
        </p:nvSpPr>
        <p:spPr>
          <a:xfrm>
            <a:off x="5717540" y="514350"/>
            <a:ext cx="3096260" cy="368300"/>
          </a:xfrm>
          <a:prstGeom prst="rect">
            <a:avLst/>
          </a:prstGeom>
          <a:noFill/>
        </p:spPr>
        <p:txBody>
          <a:bodyPr wrap="square" rtlCol="0">
            <a:spAutoFit/>
          </a:bodyPr>
          <a:p>
            <a:r>
              <a:rPr lang="en-US"/>
              <a:t>S list</a:t>
            </a:r>
            <a:endParaRPr lang="en-US"/>
          </a:p>
        </p:txBody>
      </p:sp>
      <p:graphicFrame>
        <p:nvGraphicFramePr>
          <p:cNvPr id="5" name="Table 4"/>
          <p:cNvGraphicFramePr/>
          <p:nvPr/>
        </p:nvGraphicFramePr>
        <p:xfrm>
          <a:off x="787400" y="1428750"/>
          <a:ext cx="8168640" cy="43307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bl>
          </a:graphicData>
        </a:graphic>
      </p:graphicFrame>
      <p:sp>
        <p:nvSpPr>
          <p:cNvPr id="6" name="Text Box 5"/>
          <p:cNvSpPr txBox="1"/>
          <p:nvPr/>
        </p:nvSpPr>
        <p:spPr>
          <a:xfrm>
            <a:off x="2438400" y="1095375"/>
            <a:ext cx="3096260" cy="368300"/>
          </a:xfrm>
          <a:prstGeom prst="rect">
            <a:avLst/>
          </a:prstGeom>
          <a:noFill/>
        </p:spPr>
        <p:txBody>
          <a:bodyPr wrap="square" rtlCol="0">
            <a:spAutoFit/>
          </a:bodyPr>
          <a:p>
            <a:r>
              <a:rPr lang="en-US"/>
              <a:t>L list</a:t>
            </a:r>
            <a:endParaRPr lang="en-US"/>
          </a:p>
        </p:txBody>
      </p:sp>
      <p:pic>
        <p:nvPicPr>
          <p:cNvPr id="7" name="Picture 6" descr="cad1.drawio"/>
          <p:cNvPicPr>
            <a:picLocks noChangeAspect="1"/>
          </p:cNvPicPr>
          <p:nvPr/>
        </p:nvPicPr>
        <p:blipFill>
          <a:blip r:embed="rId1"/>
          <a:stretch>
            <a:fillRect/>
          </a:stretch>
        </p:blipFill>
        <p:spPr>
          <a:xfrm>
            <a:off x="381000" y="1892300"/>
            <a:ext cx="8599805" cy="2628900"/>
          </a:xfrm>
          <a:prstGeom prst="rect">
            <a:avLst/>
          </a:prstGeom>
        </p:spPr>
      </p:pic>
      <p:cxnSp>
        <p:nvCxnSpPr>
          <p:cNvPr id="9" name="Straight Arrow Connector 8"/>
          <p:cNvCxnSpPr/>
          <p:nvPr/>
        </p:nvCxnSpPr>
        <p:spPr>
          <a:xfrm>
            <a:off x="8610600" y="29019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514600" y="3333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565400" y="231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4826000" y="27495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2514600" y="1885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2540000" y="2901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3705860" y="20383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Oval 15"/>
          <p:cNvSpPr/>
          <p:nvPr/>
        </p:nvSpPr>
        <p:spPr>
          <a:xfrm>
            <a:off x="3680460" y="3079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Oval 1"/>
          <p:cNvSpPr/>
          <p:nvPr/>
        </p:nvSpPr>
        <p:spPr>
          <a:xfrm>
            <a:off x="4747260" y="2470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Oval 17"/>
          <p:cNvSpPr/>
          <p:nvPr/>
        </p:nvSpPr>
        <p:spPr>
          <a:xfrm>
            <a:off x="6398260" y="35877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Oval 7"/>
          <p:cNvSpPr/>
          <p:nvPr/>
        </p:nvSpPr>
        <p:spPr>
          <a:xfrm>
            <a:off x="5839460" y="26479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0" name="Oval 19"/>
          <p:cNvSpPr/>
          <p:nvPr/>
        </p:nvSpPr>
        <p:spPr>
          <a:xfrm>
            <a:off x="6499860" y="3232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7" name="Oval 16"/>
          <p:cNvSpPr/>
          <p:nvPr/>
        </p:nvSpPr>
        <p:spPr>
          <a:xfrm>
            <a:off x="7541260" y="3359150"/>
            <a:ext cx="304800" cy="304800"/>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1" name="Text Box 20"/>
          <p:cNvSpPr txBox="1"/>
          <p:nvPr/>
        </p:nvSpPr>
        <p:spPr>
          <a:xfrm>
            <a:off x="2514600" y="4189730"/>
            <a:ext cx="3970020" cy="368300"/>
          </a:xfrm>
          <a:prstGeom prst="rect">
            <a:avLst/>
          </a:prstGeom>
          <a:noFill/>
        </p:spPr>
        <p:txBody>
          <a:bodyPr wrap="square" rtlCol="0">
            <a:spAutoFit/>
          </a:bodyPr>
          <a:p>
            <a:r>
              <a:rPr lang="en-US"/>
              <a:t>S is empty so algorithm exits</a:t>
            </a:r>
            <a:endParaRPr lang="en-US">
              <a:solidFill>
                <a:srgbClr val="00B05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86868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018030" cy="368300"/>
          </a:xfrm>
          <a:prstGeom prst="rect">
            <a:avLst/>
          </a:prstGeom>
          <a:noFill/>
        </p:spPr>
        <p:txBody>
          <a:bodyPr wrap="square" rtlCol="0">
            <a:spAutoFit/>
          </a:bodyPr>
          <a:p>
            <a:r>
              <a:rPr lang="en-US"/>
              <a:t>Level = 0</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82296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018030" cy="368300"/>
          </a:xfrm>
          <a:prstGeom prst="rect">
            <a:avLst/>
          </a:prstGeom>
          <a:noFill/>
        </p:spPr>
        <p:txBody>
          <a:bodyPr wrap="square" rtlCol="0">
            <a:spAutoFit/>
          </a:bodyPr>
          <a:p>
            <a:r>
              <a:rPr lang="en-US"/>
              <a:t>Level = 0</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76962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018030" cy="368300"/>
          </a:xfrm>
          <a:prstGeom prst="rect">
            <a:avLst/>
          </a:prstGeom>
          <a:noFill/>
        </p:spPr>
        <p:txBody>
          <a:bodyPr wrap="square" rtlCol="0">
            <a:spAutoFit/>
          </a:bodyPr>
          <a:p>
            <a:r>
              <a:rPr lang="en-US"/>
              <a:t>Level = 0</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71628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018030" cy="368300"/>
          </a:xfrm>
          <a:prstGeom prst="rect">
            <a:avLst/>
          </a:prstGeom>
          <a:noFill/>
        </p:spPr>
        <p:txBody>
          <a:bodyPr wrap="square" rtlCol="0">
            <a:spAutoFit/>
          </a:bodyPr>
          <a:p>
            <a:r>
              <a:rPr lang="en-US"/>
              <a:t>Level = 1</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67056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018030" cy="368300"/>
          </a:xfrm>
          <a:prstGeom prst="rect">
            <a:avLst/>
          </a:prstGeom>
          <a:noFill/>
        </p:spPr>
        <p:txBody>
          <a:bodyPr wrap="square" rtlCol="0">
            <a:spAutoFit/>
          </a:bodyPr>
          <a:p>
            <a:r>
              <a:rPr lang="en-US"/>
              <a:t>Level = 1</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61722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018030" cy="368300"/>
          </a:xfrm>
          <a:prstGeom prst="rect">
            <a:avLst/>
          </a:prstGeom>
          <a:noFill/>
        </p:spPr>
        <p:txBody>
          <a:bodyPr wrap="square" rtlCol="0">
            <a:spAutoFit/>
          </a:bodyPr>
          <a:p>
            <a:r>
              <a:rPr lang="en-US"/>
              <a:t>Level = 1</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55626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018030" cy="368300"/>
          </a:xfrm>
          <a:prstGeom prst="rect">
            <a:avLst/>
          </a:prstGeom>
          <a:noFill/>
        </p:spPr>
        <p:txBody>
          <a:bodyPr wrap="square" rtlCol="0">
            <a:spAutoFit/>
          </a:bodyPr>
          <a:p>
            <a:r>
              <a:rPr lang="en-US"/>
              <a:t>Level = 1</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51054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018030" cy="368300"/>
          </a:xfrm>
          <a:prstGeom prst="rect">
            <a:avLst/>
          </a:prstGeom>
          <a:noFill/>
        </p:spPr>
        <p:txBody>
          <a:bodyPr wrap="square" rtlCol="0">
            <a:spAutoFit/>
          </a:bodyPr>
          <a:p>
            <a:r>
              <a:rPr lang="en-US"/>
              <a:t>Level = 1</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46482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410460" cy="645160"/>
          </a:xfrm>
          <a:prstGeom prst="rect">
            <a:avLst/>
          </a:prstGeom>
          <a:noFill/>
        </p:spPr>
        <p:txBody>
          <a:bodyPr wrap="square" rtlCol="0">
            <a:spAutoFit/>
          </a:bodyPr>
          <a:p>
            <a:r>
              <a:rPr lang="en-US"/>
              <a:t>Found output +1</a:t>
            </a:r>
            <a:endParaRPr lang="en-US"/>
          </a:p>
          <a:p>
            <a:r>
              <a:rPr lang="en-US"/>
              <a:t>Level = 2</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48469" y="-4984"/>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Convert Expression Code</a:t>
            </a:r>
            <a:endParaRPr lang="en-US" sz="3200" b="0" strike="noStrike" spc="-1" dirty="0">
              <a:solidFill>
                <a:schemeClr val="dk2"/>
              </a:solidFill>
              <a:cs typeface="+mj-lt"/>
            </a:endParaRPr>
          </a:p>
        </p:txBody>
      </p:sp>
      <p:cxnSp>
        <p:nvCxnSpPr>
          <p:cNvPr id="7" name="Ευθύγραμμο βέλος σύνδεσης 6"/>
          <p:cNvCxnSpPr/>
          <p:nvPr/>
        </p:nvCxnSpPr>
        <p:spPr>
          <a:xfrm flipH="1">
            <a:off x="3886201" y="637277"/>
            <a:ext cx="2156" cy="4343399"/>
          </a:xfrm>
          <a:prstGeom prst="straightConnector1">
            <a:avLst/>
          </a:prstGeom>
          <a:ln w="38100">
            <a:solidFill>
              <a:schemeClr val="bg1">
                <a:lumMod val="25000"/>
              </a:schemeClr>
            </a:solidFill>
            <a:prstDash val="dash"/>
          </a:ln>
        </p:spPr>
        <p:style>
          <a:lnRef idx="2">
            <a:schemeClr val="accent1"/>
          </a:lnRef>
          <a:fillRef idx="0">
            <a:schemeClr val="accent1"/>
          </a:fillRef>
          <a:effectRef idx="1">
            <a:schemeClr val="accent1"/>
          </a:effectRef>
          <a:fontRef idx="minor">
            <a:schemeClr val="tx1"/>
          </a:fontRef>
        </p:style>
      </p:cxnSp>
      <p:pic>
        <p:nvPicPr>
          <p:cNvPr id="2" name="Picture 1" descr="expr_parse_1"/>
          <p:cNvPicPr>
            <a:picLocks noChangeAspect="1"/>
          </p:cNvPicPr>
          <p:nvPr/>
        </p:nvPicPr>
        <p:blipFill>
          <a:blip r:embed="rId1"/>
          <a:stretch>
            <a:fillRect/>
          </a:stretch>
        </p:blipFill>
        <p:spPr>
          <a:xfrm>
            <a:off x="152400" y="566420"/>
            <a:ext cx="3617595" cy="4391025"/>
          </a:xfrm>
          <a:prstGeom prst="rect">
            <a:avLst/>
          </a:prstGeom>
        </p:spPr>
      </p:pic>
      <p:pic>
        <p:nvPicPr>
          <p:cNvPr id="4" name="Picture 3" descr="expr_parse_2"/>
          <p:cNvPicPr>
            <a:picLocks noChangeAspect="1"/>
          </p:cNvPicPr>
          <p:nvPr/>
        </p:nvPicPr>
        <p:blipFill>
          <a:blip r:embed="rId2"/>
          <a:stretch>
            <a:fillRect/>
          </a:stretch>
        </p:blipFill>
        <p:spPr>
          <a:xfrm>
            <a:off x="4038600" y="666750"/>
            <a:ext cx="4892040" cy="41617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07084" y="316"/>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dirty="0">
                <a:solidFill>
                  <a:schemeClr val="dk2"/>
                </a:solidFill>
                <a:cs typeface="+mj-lt"/>
              </a:rPr>
              <a:t>Toposort</a:t>
            </a:r>
            <a:endParaRPr lang="en-US" altLang="en-GB" sz="3200" b="1" spc="-1" dirty="0">
              <a:solidFill>
                <a:schemeClr val="dk2"/>
              </a:solidFill>
              <a:cs typeface="+mj-lt"/>
            </a:endParaRPr>
          </a:p>
        </p:txBody>
      </p:sp>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4147185"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410460" cy="368300"/>
          </a:xfrm>
          <a:prstGeom prst="rect">
            <a:avLst/>
          </a:prstGeom>
          <a:noFill/>
        </p:spPr>
        <p:txBody>
          <a:bodyPr wrap="square" rtlCol="0">
            <a:spAutoFit/>
          </a:bodyPr>
          <a:p>
            <a:r>
              <a:rPr lang="en-US"/>
              <a:t>Level = 2</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3613785"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410460" cy="645160"/>
          </a:xfrm>
          <a:prstGeom prst="rect">
            <a:avLst/>
          </a:prstGeom>
          <a:noFill/>
        </p:spPr>
        <p:txBody>
          <a:bodyPr wrap="square" rtlCol="0">
            <a:spAutoFit/>
          </a:bodyPr>
          <a:p>
            <a:r>
              <a:rPr lang="en-US"/>
              <a:t>Found Input, + 1</a:t>
            </a:r>
            <a:endParaRPr lang="en-US"/>
          </a:p>
          <a:p>
            <a:r>
              <a:rPr lang="en-US"/>
              <a:t>Level = 3</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30480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410460" cy="368300"/>
          </a:xfrm>
          <a:prstGeom prst="rect">
            <a:avLst/>
          </a:prstGeom>
          <a:noFill/>
        </p:spPr>
        <p:txBody>
          <a:bodyPr wrap="square" rtlCol="0">
            <a:spAutoFit/>
          </a:bodyPr>
          <a:p>
            <a:r>
              <a:rPr lang="en-US"/>
              <a:t>Level = 3</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4</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25908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410460" cy="645160"/>
          </a:xfrm>
          <a:prstGeom prst="rect">
            <a:avLst/>
          </a:prstGeom>
          <a:noFill/>
        </p:spPr>
        <p:txBody>
          <a:bodyPr wrap="square" rtlCol="0">
            <a:spAutoFit/>
          </a:bodyPr>
          <a:p>
            <a:r>
              <a:rPr lang="en-US"/>
              <a:t>Found Output, +1</a:t>
            </a:r>
            <a:endParaRPr lang="en-US"/>
          </a:p>
          <a:p>
            <a:r>
              <a:rPr lang="en-US"/>
              <a:t>Level = 4</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5</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4</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21336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410460" cy="645160"/>
          </a:xfrm>
          <a:prstGeom prst="rect">
            <a:avLst/>
          </a:prstGeom>
          <a:noFill/>
        </p:spPr>
        <p:txBody>
          <a:bodyPr wrap="square" rtlCol="0">
            <a:spAutoFit/>
          </a:bodyPr>
          <a:p>
            <a:r>
              <a:rPr lang="en-US"/>
              <a:t>Found Input, +1</a:t>
            </a:r>
            <a:endParaRPr lang="en-US"/>
          </a:p>
          <a:p>
            <a:r>
              <a:rPr lang="en-US"/>
              <a:t>Level = 5</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endParaRPr lang="en-US" b="0"/>
                    </a:p>
                  </a:txBody>
                  <a:tcPr>
                    <a:solidFill>
                      <a:schemeClr val="bg2">
                        <a:lumMod val="60000"/>
                        <a:lumOff val="40000"/>
                      </a:schemeClr>
                    </a:solidFill>
                  </a:tcPr>
                </a:tc>
                <a:tc>
                  <a:txBody>
                    <a:bodyPr/>
                    <a:p>
                      <a:pPr algn="ctr">
                        <a:buNone/>
                      </a:pPr>
                      <a:r>
                        <a:rPr lang="en-US" b="0">
                          <a:solidFill>
                            <a:schemeClr val="bg1"/>
                          </a:solidFill>
                        </a:rPr>
                        <a:t>6</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5</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4</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16002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410460" cy="645160"/>
          </a:xfrm>
          <a:prstGeom prst="rect">
            <a:avLst/>
          </a:prstGeom>
          <a:noFill/>
        </p:spPr>
        <p:txBody>
          <a:bodyPr wrap="square" rtlCol="0">
            <a:spAutoFit/>
          </a:bodyPr>
          <a:p>
            <a:r>
              <a:rPr lang="en-US"/>
              <a:t>Found Output, +1</a:t>
            </a:r>
            <a:endParaRPr lang="en-US"/>
          </a:p>
          <a:p>
            <a:r>
              <a:rPr lang="en-US"/>
              <a:t>Level = 6</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p:nvPr/>
        </p:nvGraphicFramePr>
        <p:xfrm>
          <a:off x="787400" y="819150"/>
          <a:ext cx="8168640" cy="866140"/>
        </p:xfrm>
        <a:graphic>
          <a:graphicData uri="http://schemas.openxmlformats.org/drawingml/2006/table">
            <a:tbl>
              <a:tblPr firstRow="1" bandRow="1">
                <a:tableStyleId>{5C22544A-7EE6-4342-B048-85BDC9FD1C3A}</a:tableStyleId>
              </a:tblPr>
              <a:tblGrid>
                <a:gridCol w="510540"/>
                <a:gridCol w="510540"/>
                <a:gridCol w="510540"/>
                <a:gridCol w="510540"/>
                <a:gridCol w="510540"/>
                <a:gridCol w="510540"/>
                <a:gridCol w="510540"/>
                <a:gridCol w="510540"/>
                <a:gridCol w="510540"/>
                <a:gridCol w="510540"/>
                <a:gridCol w="510540"/>
                <a:gridCol w="510540"/>
                <a:gridCol w="510540"/>
                <a:gridCol w="510540"/>
                <a:gridCol w="510540"/>
                <a:gridCol w="510540"/>
              </a:tblGrid>
              <a:tr h="433070">
                <a:tc>
                  <a:txBody>
                    <a:bodyPr/>
                    <a:p>
                      <a:pPr algn="ctr">
                        <a:buNone/>
                      </a:pPr>
                      <a:r>
                        <a:rPr lang="en-US" b="0"/>
                        <a:t>PO</a:t>
                      </a:r>
                      <a:endParaRPr lang="en-US" b="0"/>
                    </a:p>
                  </a:txBody>
                  <a:tcPr>
                    <a:solidFill>
                      <a:schemeClr val="bg2">
                        <a:lumMod val="60000"/>
                        <a:lumOff val="40000"/>
                      </a:schemeClr>
                    </a:solidFill>
                  </a:tcPr>
                </a:tc>
                <a:tc>
                  <a:txBody>
                    <a:bodyPr/>
                    <a:p>
                      <a:pPr algn="ctr">
                        <a:buNone/>
                      </a:pPr>
                      <a:r>
                        <a:rPr lang="en-US" b="0"/>
                        <a:t>Q4</a:t>
                      </a:r>
                      <a:endParaRPr lang="en-US" b="0"/>
                    </a:p>
                  </a:txBody>
                  <a:tcPr>
                    <a:solidFill>
                      <a:schemeClr val="bg2">
                        <a:lumMod val="60000"/>
                        <a:lumOff val="40000"/>
                      </a:schemeClr>
                    </a:solidFill>
                  </a:tcPr>
                </a:tc>
                <a:tc>
                  <a:txBody>
                    <a:bodyPr/>
                    <a:p>
                      <a:pPr algn="ctr">
                        <a:buNone/>
                      </a:pPr>
                      <a:r>
                        <a:rPr lang="en-US" b="0"/>
                        <a:t>A4</a:t>
                      </a:r>
                      <a:endParaRPr lang="en-US" b="0"/>
                    </a:p>
                  </a:txBody>
                  <a:tcPr>
                    <a:solidFill>
                      <a:schemeClr val="bg2">
                        <a:lumMod val="60000"/>
                        <a:lumOff val="40000"/>
                      </a:schemeClr>
                    </a:solidFill>
                  </a:tcPr>
                </a:tc>
                <a:tc>
                  <a:txBody>
                    <a:bodyPr/>
                    <a:p>
                      <a:pPr algn="ctr">
                        <a:buNone/>
                      </a:pPr>
                      <a:r>
                        <a:rPr lang="en-US" b="0"/>
                        <a:t>Q3</a:t>
                      </a:r>
                      <a:endParaRPr lang="en-US" b="0"/>
                    </a:p>
                  </a:txBody>
                  <a:tcPr>
                    <a:solidFill>
                      <a:schemeClr val="bg2">
                        <a:lumMod val="60000"/>
                        <a:lumOff val="40000"/>
                      </a:schemeClr>
                    </a:solidFill>
                  </a:tcPr>
                </a:tc>
                <a:tc>
                  <a:txBody>
                    <a:bodyPr/>
                    <a:p>
                      <a:pPr algn="ctr">
                        <a:buNone/>
                      </a:pPr>
                      <a:r>
                        <a:rPr lang="en-US" b="0"/>
                        <a:t>B4</a:t>
                      </a:r>
                      <a:endParaRPr lang="en-US" b="0"/>
                    </a:p>
                  </a:txBody>
                  <a:tcPr>
                    <a:solidFill>
                      <a:schemeClr val="bg2">
                        <a:lumMod val="60000"/>
                        <a:lumOff val="40000"/>
                      </a:schemeClr>
                    </a:solidFill>
                  </a:tcPr>
                </a:tc>
                <a:tc>
                  <a:txBody>
                    <a:bodyPr/>
                    <a:p>
                      <a:pPr algn="ctr">
                        <a:buNone/>
                      </a:pPr>
                      <a:r>
                        <a:rPr lang="en-US" b="0"/>
                        <a:t>A3</a:t>
                      </a:r>
                      <a:endParaRPr lang="en-US" b="0"/>
                    </a:p>
                  </a:txBody>
                  <a:tcPr>
                    <a:solidFill>
                      <a:schemeClr val="bg2">
                        <a:lumMod val="60000"/>
                        <a:lumOff val="40000"/>
                      </a:schemeClr>
                    </a:solidFill>
                  </a:tcPr>
                </a:tc>
                <a:tc>
                  <a:txBody>
                    <a:bodyPr/>
                    <a:p>
                      <a:pPr algn="ctr">
                        <a:buNone/>
                      </a:pPr>
                      <a:r>
                        <a:rPr lang="en-US" b="0"/>
                        <a:t>Q2</a:t>
                      </a:r>
                      <a:endParaRPr lang="en-US" b="0"/>
                    </a:p>
                  </a:txBody>
                  <a:tcPr>
                    <a:solidFill>
                      <a:schemeClr val="bg2">
                        <a:lumMod val="60000"/>
                        <a:lumOff val="40000"/>
                      </a:schemeClr>
                    </a:solidFill>
                  </a:tcPr>
                </a:tc>
                <a:tc>
                  <a:txBody>
                    <a:bodyPr/>
                    <a:p>
                      <a:pPr algn="ctr">
                        <a:buNone/>
                      </a:pPr>
                      <a:r>
                        <a:rPr lang="en-US" b="0"/>
                        <a:t>Q1</a:t>
                      </a:r>
                      <a:endParaRPr lang="en-US" b="0"/>
                    </a:p>
                  </a:txBody>
                  <a:tcPr>
                    <a:solidFill>
                      <a:schemeClr val="bg2">
                        <a:lumMod val="60000"/>
                        <a:lumOff val="40000"/>
                      </a:schemeClr>
                    </a:solidFill>
                  </a:tcPr>
                </a:tc>
                <a:tc>
                  <a:txBody>
                    <a:bodyPr/>
                    <a:p>
                      <a:pPr algn="ctr">
                        <a:buNone/>
                      </a:pPr>
                      <a:r>
                        <a:rPr lang="en-US" b="0"/>
                        <a:t>A2</a:t>
                      </a:r>
                      <a:endParaRPr lang="en-US" b="0"/>
                    </a:p>
                  </a:txBody>
                  <a:tcPr>
                    <a:solidFill>
                      <a:schemeClr val="bg2">
                        <a:lumMod val="60000"/>
                        <a:lumOff val="40000"/>
                      </a:schemeClr>
                    </a:solidFill>
                  </a:tcPr>
                </a:tc>
                <a:tc>
                  <a:txBody>
                    <a:bodyPr/>
                    <a:p>
                      <a:pPr algn="ctr">
                        <a:buNone/>
                      </a:pPr>
                      <a:r>
                        <a:rPr lang="en-US" b="0"/>
                        <a:t>A1</a:t>
                      </a:r>
                      <a:endParaRPr lang="en-US" b="0"/>
                    </a:p>
                  </a:txBody>
                  <a:tcPr>
                    <a:solidFill>
                      <a:schemeClr val="bg2">
                        <a:lumMod val="60000"/>
                        <a:lumOff val="40000"/>
                      </a:schemeClr>
                    </a:solidFill>
                  </a:tcPr>
                </a:tc>
                <a:tc>
                  <a:txBody>
                    <a:bodyPr/>
                    <a:p>
                      <a:pPr algn="ctr">
                        <a:buNone/>
                      </a:pPr>
                      <a:r>
                        <a:rPr lang="en-US" b="0"/>
                        <a:t>B3</a:t>
                      </a:r>
                      <a:endParaRPr lang="en-US" b="0"/>
                    </a:p>
                  </a:txBody>
                  <a:tcPr>
                    <a:solidFill>
                      <a:schemeClr val="bg2">
                        <a:lumMod val="60000"/>
                        <a:lumOff val="40000"/>
                      </a:schemeClr>
                    </a:solidFill>
                  </a:tcPr>
                </a:tc>
                <a:tc>
                  <a:txBody>
                    <a:bodyPr/>
                    <a:p>
                      <a:pPr algn="ctr">
                        <a:buNone/>
                      </a:pPr>
                      <a:r>
                        <a:rPr lang="en-US" b="0"/>
                        <a:t>B1</a:t>
                      </a:r>
                      <a:endParaRPr lang="en-US" b="0"/>
                    </a:p>
                  </a:txBody>
                  <a:tcPr>
                    <a:solidFill>
                      <a:schemeClr val="bg2">
                        <a:lumMod val="60000"/>
                        <a:lumOff val="40000"/>
                      </a:schemeClr>
                    </a:solidFill>
                  </a:tcPr>
                </a:tc>
                <a:tc>
                  <a:txBody>
                    <a:bodyPr/>
                    <a:p>
                      <a:pPr algn="ctr">
                        <a:buNone/>
                      </a:pPr>
                      <a:r>
                        <a:rPr lang="en-US" b="0"/>
                        <a:t>B2</a:t>
                      </a:r>
                      <a:endParaRPr lang="en-US" b="0"/>
                    </a:p>
                  </a:txBody>
                  <a:tcPr>
                    <a:solidFill>
                      <a:schemeClr val="bg2">
                        <a:lumMod val="60000"/>
                        <a:lumOff val="40000"/>
                      </a:schemeClr>
                    </a:solidFill>
                  </a:tcPr>
                </a:tc>
                <a:tc>
                  <a:txBody>
                    <a:bodyPr/>
                    <a:p>
                      <a:pPr algn="ctr">
                        <a:buNone/>
                      </a:pPr>
                      <a:r>
                        <a:rPr lang="en-US" b="0"/>
                        <a:t>N1</a:t>
                      </a:r>
                      <a:endParaRPr lang="en-US" b="0"/>
                    </a:p>
                  </a:txBody>
                  <a:tcPr>
                    <a:solidFill>
                      <a:schemeClr val="bg2">
                        <a:lumMod val="60000"/>
                        <a:lumOff val="40000"/>
                      </a:schemeClr>
                    </a:solidFill>
                  </a:tcPr>
                </a:tc>
                <a:tc>
                  <a:txBody>
                    <a:bodyPr/>
                    <a:p>
                      <a:pPr algn="ctr">
                        <a:buNone/>
                      </a:pPr>
                      <a:r>
                        <a:rPr lang="en-US" b="0"/>
                        <a:t>N2</a:t>
                      </a:r>
                      <a:endParaRPr lang="en-US" b="0"/>
                    </a:p>
                  </a:txBody>
                  <a:tcPr>
                    <a:solidFill>
                      <a:schemeClr val="bg2">
                        <a:lumMod val="60000"/>
                        <a:lumOff val="40000"/>
                      </a:schemeClr>
                    </a:solidFill>
                  </a:tcPr>
                </a:tc>
                <a:tc>
                  <a:txBody>
                    <a:bodyPr/>
                    <a:p>
                      <a:pPr algn="ctr">
                        <a:buNone/>
                      </a:pPr>
                      <a:r>
                        <a:rPr lang="en-US" b="0"/>
                        <a:t>N3</a:t>
                      </a:r>
                      <a:endParaRPr lang="en-US" b="0"/>
                    </a:p>
                  </a:txBody>
                  <a:tcPr>
                    <a:solidFill>
                      <a:schemeClr val="bg2">
                        <a:lumMod val="60000"/>
                        <a:lumOff val="40000"/>
                      </a:schemeClr>
                    </a:solidFill>
                  </a:tcPr>
                </a:tc>
              </a:tr>
              <a:tr h="433070">
                <a:tc>
                  <a:txBody>
                    <a:bodyPr/>
                    <a:p>
                      <a:pPr algn="ctr">
                        <a:buNone/>
                      </a:pPr>
                      <a:r>
                        <a:rPr lang="en-US" b="0">
                          <a:solidFill>
                            <a:schemeClr val="bg1"/>
                          </a:solidFill>
                        </a:rPr>
                        <a:t>7</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6</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5</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4</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3</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2</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1</a:t>
                      </a:r>
                      <a:endParaRPr lang="en-US" b="0">
                        <a:solidFill>
                          <a:schemeClr val="bg1"/>
                        </a:solidFill>
                      </a:endParaRPr>
                    </a:p>
                  </a:txBody>
                  <a:tcPr>
                    <a:solidFill>
                      <a:schemeClr val="bg2">
                        <a:lumMod val="60000"/>
                        <a:lumOff val="40000"/>
                      </a:schemeClr>
                    </a:solidFill>
                  </a:tcPr>
                </a:tc>
                <a:tc>
                  <a:txBody>
                    <a:bodyPr/>
                    <a:p>
                      <a:pPr algn="ctr">
                        <a:buNone/>
                      </a:pPr>
                      <a:r>
                        <a:rPr lang="en-US" sz="1800">
                          <a:solidFill>
                            <a:schemeClr val="bg1"/>
                          </a:solidFill>
                          <a:sym typeface="+mn-ea"/>
                        </a:rPr>
                        <a:t>0</a:t>
                      </a:r>
                      <a:endParaRPr lang="en-US" b="0"/>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c>
                  <a:txBody>
                    <a:bodyPr/>
                    <a:p>
                      <a:pPr algn="ctr">
                        <a:buNone/>
                      </a:pPr>
                      <a:r>
                        <a:rPr lang="en-US" b="0">
                          <a:solidFill>
                            <a:schemeClr val="bg1"/>
                          </a:solidFill>
                        </a:rPr>
                        <a:t>0</a:t>
                      </a:r>
                      <a:endParaRPr lang="en-US" b="0">
                        <a:solidFill>
                          <a:schemeClr val="bg1"/>
                        </a:solidFill>
                      </a:endParaRPr>
                    </a:p>
                  </a:txBody>
                  <a:tcPr>
                    <a:solidFill>
                      <a:schemeClr val="bg2">
                        <a:lumMod val="60000"/>
                        <a:lumOff val="40000"/>
                      </a:schemeClr>
                    </a:solidFill>
                  </a:tcPr>
                </a:tc>
              </a:tr>
            </a:tbl>
          </a:graphicData>
        </a:graphic>
      </p:graphicFrame>
      <p:pic>
        <p:nvPicPr>
          <p:cNvPr id="7" name="Picture 6" descr="cad1.drawio"/>
          <p:cNvPicPr>
            <a:picLocks noChangeAspect="1"/>
          </p:cNvPicPr>
          <p:nvPr/>
        </p:nvPicPr>
        <p:blipFill>
          <a:blip r:embed="rId1"/>
          <a:stretch>
            <a:fillRect/>
          </a:stretch>
        </p:blipFill>
        <p:spPr>
          <a:xfrm>
            <a:off x="381000" y="1885950"/>
            <a:ext cx="8599805" cy="2628900"/>
          </a:xfrm>
          <a:prstGeom prst="rect">
            <a:avLst/>
          </a:prstGeom>
        </p:spPr>
      </p:pic>
      <p:cxnSp>
        <p:nvCxnSpPr>
          <p:cNvPr id="19" name="Straight Arrow Connector 18"/>
          <p:cNvCxnSpPr/>
          <p:nvPr/>
        </p:nvCxnSpPr>
        <p:spPr>
          <a:xfrm>
            <a:off x="1066800" y="133350"/>
            <a:ext cx="0" cy="6096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Text Box 21"/>
          <p:cNvSpPr txBox="1"/>
          <p:nvPr/>
        </p:nvSpPr>
        <p:spPr>
          <a:xfrm>
            <a:off x="5982970" y="1959610"/>
            <a:ext cx="2410460" cy="645160"/>
          </a:xfrm>
          <a:prstGeom prst="rect">
            <a:avLst/>
          </a:prstGeom>
          <a:noFill/>
        </p:spPr>
        <p:txBody>
          <a:bodyPr wrap="square" rtlCol="0">
            <a:spAutoFit/>
          </a:bodyPr>
          <a:p>
            <a:r>
              <a:rPr lang="en-US"/>
              <a:t>Found PO, +1</a:t>
            </a:r>
            <a:endParaRPr lang="en-US"/>
          </a:p>
          <a:p>
            <a:r>
              <a:rPr lang="en-US"/>
              <a:t>Level = 7</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oposort_1"/>
          <p:cNvPicPr>
            <a:picLocks noChangeAspect="1"/>
          </p:cNvPicPr>
          <p:nvPr/>
        </p:nvPicPr>
        <p:blipFill>
          <a:blip r:embed="rId1"/>
          <a:stretch>
            <a:fillRect/>
          </a:stretch>
        </p:blipFill>
        <p:spPr>
          <a:xfrm>
            <a:off x="762000" y="235585"/>
            <a:ext cx="4095115" cy="4907915"/>
          </a:xfrm>
          <a:prstGeom prst="rect">
            <a:avLst/>
          </a:prstGeom>
        </p:spPr>
      </p:pic>
      <p:pic>
        <p:nvPicPr>
          <p:cNvPr id="3" name="Picture 2" descr="toposort_2"/>
          <p:cNvPicPr>
            <a:picLocks noChangeAspect="1"/>
          </p:cNvPicPr>
          <p:nvPr/>
        </p:nvPicPr>
        <p:blipFill>
          <a:blip r:embed="rId2"/>
          <a:stretch>
            <a:fillRect/>
          </a:stretch>
        </p:blipFill>
        <p:spPr>
          <a:xfrm>
            <a:off x="5257800" y="57150"/>
            <a:ext cx="3528060" cy="5050155"/>
          </a:xfrm>
          <a:prstGeom prst="rect">
            <a:avLst/>
          </a:prstGeom>
        </p:spPr>
      </p:pic>
      <p:sp>
        <p:nvSpPr>
          <p:cNvPr id="6" name="Text Box 5"/>
          <p:cNvSpPr txBox="1"/>
          <p:nvPr/>
        </p:nvSpPr>
        <p:spPr>
          <a:xfrm>
            <a:off x="2667000" y="895350"/>
            <a:ext cx="1924050" cy="368300"/>
          </a:xfrm>
          <a:prstGeom prst="rect">
            <a:avLst/>
          </a:prstGeom>
          <a:noFill/>
        </p:spPr>
        <p:txBody>
          <a:bodyPr wrap="square" rtlCol="0">
            <a:spAutoFit/>
          </a:bodyPr>
          <a:p>
            <a:r>
              <a:rPr lang="en-US">
                <a:solidFill>
                  <a:schemeClr val="bg1">
                    <a:lumMod val="25000"/>
                  </a:schemeClr>
                </a:solidFill>
              </a:rPr>
              <a:t>toposort()</a:t>
            </a:r>
            <a:endParaRPr lang="en-US">
              <a:solidFill>
                <a:schemeClr val="bg1">
                  <a:lumMod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oposort_3"/>
          <p:cNvPicPr>
            <a:picLocks noChangeAspect="1"/>
          </p:cNvPicPr>
          <p:nvPr/>
        </p:nvPicPr>
        <p:blipFill>
          <a:blip r:embed="rId1"/>
          <a:stretch>
            <a:fillRect/>
          </a:stretch>
        </p:blipFill>
        <p:spPr>
          <a:xfrm>
            <a:off x="533400" y="76200"/>
            <a:ext cx="4622165" cy="4937760"/>
          </a:xfrm>
          <a:prstGeom prst="rect">
            <a:avLst/>
          </a:prstGeom>
        </p:spPr>
      </p:pic>
      <p:pic>
        <p:nvPicPr>
          <p:cNvPr id="5" name="Picture 4" descr="levels_3"/>
          <p:cNvPicPr>
            <a:picLocks noChangeAspect="1"/>
          </p:cNvPicPr>
          <p:nvPr/>
        </p:nvPicPr>
        <p:blipFill>
          <a:blip r:embed="rId2"/>
          <a:stretch>
            <a:fillRect/>
          </a:stretch>
        </p:blipFill>
        <p:spPr>
          <a:xfrm>
            <a:off x="5181600" y="0"/>
            <a:ext cx="3813810" cy="5143500"/>
          </a:xfrm>
          <a:prstGeom prst="rect">
            <a:avLst/>
          </a:prstGeom>
        </p:spPr>
      </p:pic>
      <p:sp>
        <p:nvSpPr>
          <p:cNvPr id="6" name="Text Box 5"/>
          <p:cNvSpPr txBox="1"/>
          <p:nvPr/>
        </p:nvSpPr>
        <p:spPr>
          <a:xfrm>
            <a:off x="6858000" y="590550"/>
            <a:ext cx="1924050" cy="368300"/>
          </a:xfrm>
          <a:prstGeom prst="rect">
            <a:avLst/>
          </a:prstGeom>
          <a:noFill/>
        </p:spPr>
        <p:txBody>
          <a:bodyPr wrap="square" rtlCol="0">
            <a:spAutoFit/>
          </a:bodyPr>
          <a:p>
            <a:r>
              <a:rPr lang="en-US">
                <a:solidFill>
                  <a:schemeClr val="bg1">
                    <a:lumMod val="25000"/>
                  </a:schemeClr>
                </a:solidFill>
              </a:rPr>
              <a:t>assign_levels()</a:t>
            </a:r>
            <a:endParaRPr lang="en-US">
              <a:solidFill>
                <a:schemeClr val="bg1">
                  <a:lumMod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28710" y="56975"/>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err="1">
                <a:solidFill>
                  <a:schemeClr val="dk2"/>
                </a:solidFill>
                <a:cs typeface="+mj-lt"/>
              </a:rPr>
              <a:t>Supported TCL Commands</a:t>
            </a:r>
            <a:endParaRPr lang="en-US" altLang="en-GB" sz="3200" b="0" strike="noStrike" spc="-1" err="1">
              <a:solidFill>
                <a:schemeClr val="dk2"/>
              </a:solidFill>
              <a:cs typeface="+mj-lt"/>
            </a:endParaRPr>
          </a:p>
        </p:txBody>
      </p:sp>
      <p:sp>
        <p:nvSpPr>
          <p:cNvPr id="2" name="Text Box 1"/>
          <p:cNvSpPr txBox="1"/>
          <p:nvPr/>
        </p:nvSpPr>
        <p:spPr>
          <a:xfrm>
            <a:off x="1447800" y="971550"/>
            <a:ext cx="6710045" cy="3138170"/>
          </a:xfrm>
          <a:prstGeom prst="rect">
            <a:avLst/>
          </a:prstGeom>
          <a:noFill/>
        </p:spPr>
        <p:txBody>
          <a:bodyPr wrap="square" rtlCol="0">
            <a:spAutoFit/>
          </a:bodyPr>
          <a:p>
            <a:pPr marL="285750" indent="-285750">
              <a:buFont typeface="Arial" panose="02080604020202020204" pitchFamily="34" charset="0"/>
              <a:buChar char="•"/>
            </a:pPr>
            <a:r>
              <a:rPr lang="en-US"/>
              <a:t>report_library_cell_BDD “cell name”</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report_component_BDD “component name”</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compute expression_BDD “boolean expression”</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report_gatepin_level “gatepin name”</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report_gatepins_levelized</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repor	t_level_gatepins “level”</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0708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429" name="PlaceHolder 14"/>
          <p:cNvSpPr/>
          <p:nvPr/>
        </p:nvSpPr>
        <p:spPr>
          <a:xfrm>
            <a:off x="1807234" y="909007"/>
            <a:ext cx="4800240" cy="1829520"/>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GB" sz="1600" b="1" spc="-1" dirty="0">
                <a:solidFill>
                  <a:schemeClr val="bg1">
                    <a:lumMod val="25000"/>
                  </a:schemeClr>
                </a:solidFill>
                <a:cs typeface="+mn-lt"/>
              </a:rPr>
              <a:t>Steps to create a BDD from Expression:</a:t>
            </a:r>
            <a:endParaRPr lang="en-GB" sz="1600" b="1" spc="-1" dirty="0">
              <a:solidFill>
                <a:schemeClr val="bg1">
                  <a:lumMod val="25000"/>
                </a:schemeClr>
              </a:solidFill>
              <a:cs typeface="+mn-lt"/>
            </a:endParaRPr>
          </a:p>
          <a:p>
            <a:pPr marL="285750" indent="-285750">
              <a:lnSpc>
                <a:spcPct val="115000"/>
              </a:lnSpc>
              <a:buFont typeface="Arial"/>
              <a:buChar char="•"/>
              <a:tabLst>
                <a:tab pos="0" algn="l"/>
              </a:tabLst>
            </a:pPr>
            <a:r>
              <a:rPr lang="en-GB" sz="1600" spc="-1" dirty="0">
                <a:solidFill>
                  <a:schemeClr val="dk1"/>
                </a:solidFill>
                <a:cs typeface="+mn-lt"/>
              </a:rPr>
              <a:t>Convert infix to postfix</a:t>
            </a:r>
            <a:endParaRPr lang="en-GB" sz="1600" spc="-1" dirty="0">
              <a:solidFill>
                <a:schemeClr val="dk1"/>
              </a:solidFill>
              <a:cs typeface="+mn-lt"/>
            </a:endParaRPr>
          </a:p>
          <a:p>
            <a:pPr marL="285750" indent="-285750">
              <a:lnSpc>
                <a:spcPct val="115000"/>
              </a:lnSpc>
              <a:buFont typeface="Arial"/>
              <a:buChar char="•"/>
              <a:tabLst>
                <a:tab pos="0" algn="l"/>
              </a:tabLst>
            </a:pPr>
            <a:r>
              <a:rPr lang="en-GB" sz="1600" spc="-1" dirty="0">
                <a:solidFill>
                  <a:schemeClr val="dk1"/>
                </a:solidFill>
                <a:cs typeface="+mn-lt"/>
              </a:rPr>
              <a:t>Keep array with variables Names (if a variable appears more than one time, just keep it once)</a:t>
            </a:r>
            <a:endParaRPr lang="en-GB" sz="1600" spc="-1" dirty="0">
              <a:solidFill>
                <a:schemeClr val="dk1"/>
              </a:solidFill>
              <a:cs typeface="+mn-lt"/>
            </a:endParaRPr>
          </a:p>
          <a:p>
            <a:pPr marL="285750" indent="-285750">
              <a:lnSpc>
                <a:spcPct val="115000"/>
              </a:lnSpc>
              <a:buFont typeface="Arial"/>
              <a:buChar char="•"/>
              <a:tabLst>
                <a:tab pos="0" algn="l"/>
              </a:tabLst>
            </a:pPr>
            <a:r>
              <a:rPr lang="en-GB" sz="1600" spc="-1" dirty="0">
                <a:solidFill>
                  <a:schemeClr val="dk1"/>
                </a:solidFill>
                <a:cs typeface="+mn-lt"/>
              </a:rPr>
              <a:t>Keep size of this array</a:t>
            </a:r>
            <a:endParaRPr lang="en-GB" sz="1600" spc="-1" dirty="0">
              <a:solidFill>
                <a:schemeClr val="dk1"/>
              </a:solidFill>
              <a:cs typeface="+mn-lt"/>
            </a:endParaRPr>
          </a:p>
          <a:p>
            <a:pPr marL="285750" indent="-285750">
              <a:lnSpc>
                <a:spcPct val="115000"/>
              </a:lnSpc>
              <a:buFont typeface="Arial"/>
              <a:buChar char="•"/>
              <a:tabLst>
                <a:tab pos="0" algn="l"/>
              </a:tabLst>
            </a:pPr>
            <a:r>
              <a:rPr lang="en-GB" sz="1600" spc="-1" dirty="0">
                <a:solidFill>
                  <a:schemeClr val="dk1"/>
                </a:solidFill>
                <a:cs typeface="+mn-lt"/>
              </a:rPr>
              <a:t>Add a sentinel "/" between variables in postfix expression and return it</a:t>
            </a:r>
            <a:endParaRPr lang="en-GB" sz="1600" spc="-1" dirty="0">
              <a:solidFill>
                <a:schemeClr val="dk1"/>
              </a:solidFill>
              <a:cs typeface="+mn-lt"/>
            </a:endParaRPr>
          </a:p>
          <a:p>
            <a:pPr>
              <a:lnSpc>
                <a:spcPct val="115000"/>
              </a:lnSpc>
              <a:tabLst>
                <a:tab pos="0" algn="l"/>
              </a:tabLst>
            </a:pPr>
            <a:endParaRPr lang="en-GB" sz="1600" spc="-1" dirty="0">
              <a:solidFill>
                <a:schemeClr val="dk1"/>
              </a:solidFill>
              <a:latin typeface="Calibri"/>
            </a:endParaRPr>
          </a:p>
          <a:p>
            <a:pPr>
              <a:lnSpc>
                <a:spcPct val="115000"/>
              </a:lnSpc>
              <a:tabLst>
                <a:tab pos="0" algn="l"/>
              </a:tabLst>
            </a:pPr>
            <a:endParaRPr lang="en-GB" sz="1600" spc="-1" dirty="0">
              <a:solidFill>
                <a:schemeClr val="dk1"/>
              </a:solidFill>
              <a:latin typeface="Calibri"/>
            </a:endParaRPr>
          </a:p>
          <a:p>
            <a:pPr marL="285750" indent="-285750">
              <a:lnSpc>
                <a:spcPct val="115000"/>
              </a:lnSpc>
              <a:buFont typeface="Arial"/>
              <a:buChar char="•"/>
              <a:tabLst>
                <a:tab pos="0" algn="l"/>
              </a:tabLst>
            </a:pPr>
            <a:endParaRPr lang="en-GB" sz="1400" spc="-1" dirty="0">
              <a:solidFill>
                <a:schemeClr val="dk1"/>
              </a:solidFill>
              <a:latin typeface="Poppins"/>
            </a:endParaRPr>
          </a:p>
        </p:txBody>
      </p:sp>
      <p:sp>
        <p:nvSpPr>
          <p:cNvPr id="4" name="PlaceHolder 14"/>
          <p:cNvSpPr/>
          <p:nvPr/>
        </p:nvSpPr>
        <p:spPr>
          <a:xfrm>
            <a:off x="752475" y="3638550"/>
            <a:ext cx="4048760" cy="772795"/>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GB" spc="-1" dirty="0">
                <a:solidFill>
                  <a:schemeClr val="dk1"/>
                </a:solidFill>
                <a:cs typeface="+mn-lt"/>
              </a:rPr>
              <a:t>Example: </a:t>
            </a:r>
            <a:endParaRPr lang="en-GB" spc="-1" dirty="0">
              <a:solidFill>
                <a:schemeClr val="dk1"/>
              </a:solidFill>
              <a:cs typeface="+mn-lt"/>
            </a:endParaRPr>
          </a:p>
          <a:p>
            <a:pPr>
              <a:lnSpc>
                <a:spcPct val="115000"/>
              </a:lnSpc>
              <a:tabLst>
                <a:tab pos="0" algn="l"/>
              </a:tabLst>
            </a:pPr>
            <a:r>
              <a:rPr lang="en-GB" b="1" spc="-1" dirty="0">
                <a:solidFill>
                  <a:schemeClr val="bg1">
                    <a:lumMod val="50000"/>
                  </a:schemeClr>
                </a:solidFill>
                <a:cs typeface="+mn-lt"/>
              </a:rPr>
              <a:t>Infix:</a:t>
            </a:r>
            <a:r>
              <a:rPr lang="en-GB" spc="-1" dirty="0">
                <a:solidFill>
                  <a:schemeClr val="dk1"/>
                </a:solidFill>
                <a:cs typeface="+mn-lt"/>
              </a:rPr>
              <a:t> </a:t>
            </a:r>
            <a:r>
              <a:rPr lang="en-GB" spc="-1" dirty="0">
                <a:solidFill>
                  <a:schemeClr val="dk1"/>
                </a:solidFill>
                <a:ea typeface="+mn-lt"/>
                <a:cs typeface="+mn-lt"/>
              </a:rPr>
              <a:t>      A+B*C*(D+A)</a:t>
            </a:r>
            <a:endParaRPr lang="en-GB" spc="-1" dirty="0">
              <a:solidFill>
                <a:schemeClr val="dk1"/>
              </a:solidFill>
              <a:ea typeface="+mn-lt"/>
              <a:cs typeface="+mn-lt"/>
            </a:endParaRPr>
          </a:p>
          <a:p>
            <a:pPr>
              <a:lnSpc>
                <a:spcPct val="115000"/>
              </a:lnSpc>
              <a:tabLst>
                <a:tab pos="0" algn="l"/>
              </a:tabLst>
            </a:pPr>
            <a:r>
              <a:rPr lang="en-GB" b="1" spc="-1" dirty="0">
                <a:solidFill>
                  <a:schemeClr val="bg1">
                    <a:lumMod val="50000"/>
                  </a:schemeClr>
                </a:solidFill>
                <a:cs typeface="+mn-lt"/>
              </a:rPr>
              <a:t>Postfix:</a:t>
            </a:r>
            <a:r>
              <a:rPr lang="en-GB" spc="-1" dirty="0">
                <a:solidFill>
                  <a:schemeClr val="dk1"/>
                </a:solidFill>
                <a:cs typeface="+mn-lt"/>
              </a:rPr>
              <a:t> </a:t>
            </a:r>
            <a:r>
              <a:rPr lang="en-GB" spc="-1" dirty="0">
                <a:solidFill>
                  <a:schemeClr val="dk1"/>
                </a:solidFill>
                <a:ea typeface="+mn-lt"/>
                <a:cs typeface="+mn-lt"/>
              </a:rPr>
              <a:t>  ABC*DA+*+</a:t>
            </a:r>
            <a:endParaRPr lang="en-GB" spc="-1" dirty="0">
              <a:solidFill>
                <a:schemeClr val="dk1"/>
              </a:solidFill>
              <a:ea typeface="+mn-lt"/>
              <a:cs typeface="+mn-lt"/>
            </a:endParaRPr>
          </a:p>
          <a:p>
            <a:pPr>
              <a:lnSpc>
                <a:spcPct val="115000"/>
              </a:lnSpc>
              <a:tabLst>
                <a:tab pos="0" algn="l"/>
              </a:tabLst>
            </a:pPr>
            <a:r>
              <a:rPr lang="en-GB" b="1" spc="-1" dirty="0" err="1">
                <a:solidFill>
                  <a:schemeClr val="bg1">
                    <a:lumMod val="25000"/>
                  </a:schemeClr>
                </a:solidFill>
                <a:cs typeface="+mn-lt"/>
              </a:rPr>
              <a:t>Postfix_new</a:t>
            </a:r>
            <a:r>
              <a:rPr lang="en-GB" b="1" spc="-1" dirty="0">
                <a:solidFill>
                  <a:schemeClr val="bg1">
                    <a:lumMod val="25000"/>
                  </a:schemeClr>
                </a:solidFill>
                <a:cs typeface="+mn-lt"/>
              </a:rPr>
              <a:t>: </a:t>
            </a:r>
            <a:r>
              <a:rPr lang="en-GB" spc="-1" dirty="0">
                <a:ea typeface="+mn-lt"/>
                <a:cs typeface="+mn-lt"/>
              </a:rPr>
              <a:t>A/B/C/*D/A/+*+</a:t>
            </a:r>
            <a:endParaRPr lang="en-GB" spc="-1" dirty="0">
              <a:ea typeface="+mn-lt"/>
              <a:cs typeface="+mn-lt"/>
            </a:endParaRPr>
          </a:p>
        </p:txBody>
      </p:sp>
      <p:graphicFrame>
        <p:nvGraphicFramePr>
          <p:cNvPr id="2" name="Table 1"/>
          <p:cNvGraphicFramePr/>
          <p:nvPr/>
        </p:nvGraphicFramePr>
        <p:xfrm>
          <a:off x="4800600" y="4476750"/>
          <a:ext cx="3830320" cy="366395"/>
        </p:xfrm>
        <a:graphic>
          <a:graphicData uri="http://schemas.openxmlformats.org/drawingml/2006/table">
            <a:tbl>
              <a:tblPr firstRow="1" bandRow="1">
                <a:tableStyleId>{5C22544A-7EE6-4342-B048-85BDC9FD1C3A}</a:tableStyleId>
              </a:tblPr>
              <a:tblGrid>
                <a:gridCol w="957580"/>
                <a:gridCol w="957580"/>
                <a:gridCol w="957580"/>
                <a:gridCol w="957580"/>
              </a:tblGrid>
              <a:tr h="366395">
                <a:tc>
                  <a:txBody>
                    <a:bodyPr/>
                    <a:p>
                      <a:pPr algn="ctr">
                        <a:buNone/>
                      </a:pPr>
                      <a:r>
                        <a:rPr lang="en-US"/>
                        <a:t>A</a:t>
                      </a:r>
                      <a:endParaRPr lang="en-US"/>
                    </a:p>
                  </a:txBody>
                  <a:tcPr>
                    <a:solidFill>
                      <a:schemeClr val="bg1">
                        <a:lumMod val="50000"/>
                      </a:schemeClr>
                    </a:solidFill>
                  </a:tcPr>
                </a:tc>
                <a:tc>
                  <a:txBody>
                    <a:bodyPr/>
                    <a:p>
                      <a:pPr algn="ctr">
                        <a:buNone/>
                      </a:pPr>
                      <a:r>
                        <a:rPr lang="en-US"/>
                        <a:t>B</a:t>
                      </a:r>
                      <a:endParaRPr lang="en-US"/>
                    </a:p>
                  </a:txBody>
                  <a:tcPr>
                    <a:solidFill>
                      <a:schemeClr val="bg1">
                        <a:lumMod val="50000"/>
                      </a:schemeClr>
                    </a:solidFill>
                  </a:tcPr>
                </a:tc>
                <a:tc>
                  <a:txBody>
                    <a:bodyPr/>
                    <a:p>
                      <a:pPr algn="ctr">
                        <a:buNone/>
                      </a:pPr>
                      <a:r>
                        <a:rPr lang="en-US"/>
                        <a:t>C</a:t>
                      </a:r>
                      <a:endParaRPr lang="en-US"/>
                    </a:p>
                  </a:txBody>
                  <a:tcPr>
                    <a:solidFill>
                      <a:schemeClr val="bg1">
                        <a:lumMod val="50000"/>
                      </a:schemeClr>
                    </a:solidFill>
                  </a:tcPr>
                </a:tc>
                <a:tc>
                  <a:txBody>
                    <a:bodyPr/>
                    <a:p>
                      <a:pPr algn="ctr">
                        <a:buNone/>
                      </a:pPr>
                      <a:r>
                        <a:rPr lang="en-US"/>
                        <a:t>D</a:t>
                      </a:r>
                      <a:endParaRPr lang="en-US"/>
                    </a:p>
                  </a:txBody>
                  <a:tcPr>
                    <a:solidFill>
                      <a:schemeClr val="bg1">
                        <a:lumMod val="50000"/>
                      </a:schemeClr>
                    </a:solidFill>
                  </a:tcPr>
                </a:tc>
              </a:tr>
            </a:tbl>
          </a:graphicData>
        </a:graphic>
      </p:graphicFrame>
      <p:sp>
        <p:nvSpPr>
          <p:cNvPr id="3" name="Text Box 2"/>
          <p:cNvSpPr txBox="1"/>
          <p:nvPr/>
        </p:nvSpPr>
        <p:spPr>
          <a:xfrm>
            <a:off x="5709920" y="4043045"/>
            <a:ext cx="2011680" cy="368300"/>
          </a:xfrm>
          <a:prstGeom prst="rect">
            <a:avLst/>
          </a:prstGeom>
          <a:noFill/>
        </p:spPr>
        <p:txBody>
          <a:bodyPr wrap="square" rtlCol="0">
            <a:spAutoFit/>
          </a:bodyPr>
          <a:p>
            <a:r>
              <a:rPr lang="en-US"/>
              <a:t>Array</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2286000" y="285750"/>
            <a:ext cx="376301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err="1">
                <a:solidFill>
                  <a:schemeClr val="dk2"/>
                </a:solidFill>
                <a:cs typeface="+mj-lt"/>
              </a:rPr>
              <a:t>Demo for HW3</a:t>
            </a:r>
            <a:endParaRPr lang="en-US" altLang="en-GB" sz="3200" b="0" strike="noStrike" spc="-1" err="1">
              <a:solidFill>
                <a:schemeClr val="dk2"/>
              </a:solidFill>
              <a:cs typeface="+mj-lt"/>
            </a:endParaRPr>
          </a:p>
        </p:txBody>
      </p:sp>
      <p:sp>
        <p:nvSpPr>
          <p:cNvPr id="3" name="Text Box 2"/>
          <p:cNvSpPr txBox="1"/>
          <p:nvPr/>
        </p:nvSpPr>
        <p:spPr>
          <a:xfrm>
            <a:off x="1905000" y="1352550"/>
            <a:ext cx="4309745" cy="2306955"/>
          </a:xfrm>
          <a:prstGeom prst="rect">
            <a:avLst/>
          </a:prstGeom>
          <a:noFill/>
        </p:spPr>
        <p:txBody>
          <a:bodyPr wrap="square" rtlCol="0">
            <a:spAutoFit/>
          </a:bodyPr>
          <a:p>
            <a:pPr marL="285750" indent="-285750">
              <a:buFont typeface="Arial" panose="02080604020202020204" pitchFamily="34" charset="0"/>
              <a:buChar char="•"/>
            </a:pPr>
            <a:r>
              <a:rPr lang="en-US"/>
              <a:t>Wrong expression format</a:t>
            </a:r>
            <a:endParaRPr lang="en-US"/>
          </a:p>
          <a:p>
            <a:pPr marL="285750" indent="-285750">
              <a:buFont typeface="Arial" panose="02080604020202020204" pitchFamily="34" charset="0"/>
              <a:buChar char="•"/>
            </a:pPr>
            <a:r>
              <a:rPr lang="en-US"/>
              <a:t>Compute random expressions</a:t>
            </a:r>
            <a:endParaRPr lang="en-US"/>
          </a:p>
          <a:p>
            <a:pPr marL="285750" indent="-285750">
              <a:buFont typeface="Arial" panose="02080604020202020204" pitchFamily="34" charset="0"/>
              <a:buChar char="•"/>
            </a:pPr>
            <a:r>
              <a:rPr lang="en-US"/>
              <a:t>load design</a:t>
            </a:r>
            <a:endParaRPr lang="en-US"/>
          </a:p>
          <a:p>
            <a:pPr marL="285750" indent="-285750">
              <a:buFont typeface="Arial" panose="02080604020202020204" pitchFamily="34" charset="0"/>
              <a:buChar char="•"/>
            </a:pPr>
            <a:r>
              <a:rPr lang="en-US"/>
              <a:t>report_BDD_gatepin</a:t>
            </a:r>
            <a:endParaRPr lang="en-US"/>
          </a:p>
          <a:p>
            <a:pPr marL="285750" indent="-285750">
              <a:buFont typeface="Arial" panose="02080604020202020204" pitchFamily="34" charset="0"/>
              <a:buChar char="•"/>
            </a:pPr>
            <a:r>
              <a:rPr lang="en-US"/>
              <a:t>report_cell_BDD</a:t>
            </a:r>
            <a:endParaRPr lang="en-US"/>
          </a:p>
          <a:p>
            <a:pPr marL="285750" indent="-285750">
              <a:buFont typeface="Arial" panose="02080604020202020204" pitchFamily="34" charset="0"/>
              <a:buChar char="•"/>
            </a:pPr>
            <a:r>
              <a:rPr lang="en-US"/>
              <a:t>get_toposort</a:t>
            </a:r>
            <a:endParaRPr lang="en-US"/>
          </a:p>
          <a:p>
            <a:pPr marL="285750" indent="-285750">
              <a:buFont typeface="Arial" panose="02080604020202020204" pitchFamily="34" charset="0"/>
              <a:buChar char="•"/>
            </a:pPr>
            <a:r>
              <a:rPr lang="en-US"/>
              <a:t>report_gatepins_levelized</a:t>
            </a:r>
            <a:endParaRPr lang="en-US"/>
          </a:p>
          <a:p>
            <a:pPr marL="285750" indent="-285750">
              <a:buFont typeface="Arial" panose="02080604020202020204" pitchFamily="34" charset="0"/>
              <a:buChar char="•"/>
            </a:pPr>
            <a:r>
              <a:rPr lang="en-US"/>
              <a:t>report_level_gatepins “level”</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ph type="title"/>
          </p:nvPr>
        </p:nvSpPr>
        <p:spPr>
          <a:xfrm>
            <a:off x="720000" y="164601"/>
            <a:ext cx="7702920" cy="571680"/>
          </a:xfrm>
          <a:prstGeom prst="rect">
            <a:avLst/>
          </a:prstGeom>
          <a:noFill/>
          <a:ln w="0">
            <a:noFill/>
          </a:ln>
        </p:spPr>
        <p:txBody>
          <a:bodyPr lIns="90000" tIns="91440" rIns="90000" bIns="91440" anchor="t">
            <a:noAutofit/>
          </a:bodyPr>
          <a:lstStyle/>
          <a:p>
            <a:pPr indent="0">
              <a:lnSpc>
                <a:spcPct val="100000"/>
              </a:lnSpc>
              <a:buNone/>
              <a:tabLst>
                <a:tab pos="0" algn="l"/>
              </a:tabLst>
            </a:pPr>
            <a:r>
              <a:rPr lang="en-GB" sz="3200" b="1">
                <a:solidFill>
                  <a:schemeClr val="tx2"/>
                </a:solidFill>
                <a:uFillTx/>
                <a:ea typeface="IBM Plex Mono"/>
                <a:cs typeface="+mj-lt"/>
              </a:rPr>
              <a:t>Concept</a:t>
            </a:r>
            <a:endParaRPr lang="en-GB" sz="3200" b="1">
              <a:solidFill>
                <a:schemeClr val="tx2"/>
              </a:solidFill>
              <a:uFillTx/>
              <a:ea typeface="IBM Plex Mono"/>
              <a:cs typeface="+mj-lt"/>
            </a:endParaRPr>
          </a:p>
        </p:txBody>
      </p:sp>
      <p:sp>
        <p:nvSpPr>
          <p:cNvPr id="418" name="PlaceHolder 2"/>
          <p:cNvSpPr>
            <a:spLocks noGrp="1"/>
          </p:cNvSpPr>
          <p:nvPr>
            <p:ph type="subTitle"/>
          </p:nvPr>
        </p:nvSpPr>
        <p:spPr>
          <a:xfrm>
            <a:off x="76200" y="1352550"/>
            <a:ext cx="4096385" cy="2439035"/>
          </a:xfrm>
          <a:prstGeom prst="rect">
            <a:avLst/>
          </a:prstGeom>
          <a:noFill/>
          <a:ln w="0">
            <a:noFill/>
          </a:ln>
        </p:spPr>
        <p:txBody>
          <a:bodyPr lIns="0" tIns="91440" rIns="0" bIns="91440" anchor="t">
            <a:noAutofit/>
          </a:bodyPr>
          <a:lstStyle/>
          <a:p>
            <a:pPr indent="0">
              <a:lnSpc>
                <a:spcPct val="115000"/>
              </a:lnSpc>
              <a:buNone/>
              <a:tabLst>
                <a:tab pos="0" algn="l"/>
              </a:tabLst>
            </a:pPr>
            <a:r>
              <a:rPr lang="en-GB" sz="1400" spc="-1" dirty="0">
                <a:solidFill>
                  <a:schemeClr val="dk1"/>
                </a:solidFill>
                <a:latin typeface="+mj-lt"/>
                <a:ea typeface="Poppins"/>
                <a:cs typeface="+mj-lt"/>
              </a:rPr>
              <a:t>Goals of HW</a:t>
            </a:r>
            <a:r>
              <a:rPr lang="en-US" altLang="en-GB" sz="1400" spc="-1" dirty="0">
                <a:solidFill>
                  <a:schemeClr val="dk1"/>
                </a:solidFill>
                <a:latin typeface="+mj-lt"/>
                <a:ea typeface="Poppins"/>
                <a:cs typeface="+mj-lt"/>
              </a:rPr>
              <a:t>4</a:t>
            </a:r>
            <a:r>
              <a:rPr lang="en-GB" sz="1400" spc="-1" dirty="0">
                <a:solidFill>
                  <a:schemeClr val="dk1"/>
                </a:solidFill>
                <a:latin typeface="+mj-lt"/>
                <a:ea typeface="Poppins"/>
                <a:cs typeface="+mj-lt"/>
              </a:rPr>
              <a:t> are:</a:t>
            </a:r>
            <a:endParaRPr lang="en-GB" sz="1400" spc="-1" dirty="0">
              <a:solidFill>
                <a:schemeClr val="dk1"/>
              </a:solidFill>
              <a:latin typeface="+mj-lt"/>
              <a:ea typeface="Poppins"/>
              <a:cs typeface="+mj-lt"/>
            </a:endParaRPr>
          </a:p>
          <a:p>
            <a:pPr marL="514350" indent="-285750">
              <a:lnSpc>
                <a:spcPct val="115000"/>
              </a:lnSpc>
              <a:tabLst>
                <a:tab pos="0" algn="l"/>
              </a:tabLst>
            </a:pPr>
            <a:r>
              <a:rPr lang="en-US" altLang="en-GB" sz="1400" spc="-1" dirty="0" err="1">
                <a:solidFill>
                  <a:schemeClr val="dk1"/>
                </a:solidFill>
                <a:latin typeface="+mj-lt"/>
                <a:cs typeface="+mj-lt"/>
              </a:rPr>
              <a:t>Part A: </a:t>
            </a:r>
            <a:r>
              <a:rPr lang="en-GB" sz="1400" spc="-1" dirty="0" err="1">
                <a:solidFill>
                  <a:schemeClr val="dk1"/>
                </a:solidFill>
                <a:latin typeface="+mj-lt"/>
                <a:cs typeface="+mj-lt"/>
              </a:rPr>
              <a:t>BDD Construction for each Circuit Instance</a:t>
            </a:r>
            <a:endParaRPr lang="en-GB" sz="1400" spc="-1" dirty="0" err="1">
              <a:solidFill>
                <a:schemeClr val="dk1"/>
              </a:solidFill>
              <a:latin typeface="+mj-lt"/>
              <a:cs typeface="+mj-lt"/>
            </a:endParaRPr>
          </a:p>
          <a:p>
            <a:pPr marL="514350" indent="-285750">
              <a:lnSpc>
                <a:spcPct val="115000"/>
              </a:lnSpc>
              <a:tabLst>
                <a:tab pos="0" algn="l"/>
              </a:tabLst>
            </a:pPr>
            <a:r>
              <a:rPr lang="en-US" altLang="en-GB" sz="1400" spc="-1">
                <a:solidFill>
                  <a:schemeClr val="dk1"/>
                </a:solidFill>
                <a:latin typeface="+mj-lt"/>
                <a:cs typeface="+mj-lt"/>
              </a:rPr>
              <a:t>Part B: Static Probabilities Annotation</a:t>
            </a:r>
            <a:endParaRPr lang="en-US" altLang="en-GB" sz="1400" spc="-1">
              <a:solidFill>
                <a:schemeClr val="dk1"/>
              </a:solidFill>
              <a:latin typeface="+mj-lt"/>
              <a:cs typeface="+mj-lt"/>
            </a:endParaRPr>
          </a:p>
        </p:txBody>
      </p:sp>
      <p:grpSp>
        <p:nvGrpSpPr>
          <p:cNvPr id="419" name="Google Shape;1534;p39"/>
          <p:cNvGrpSpPr/>
          <p:nvPr/>
        </p:nvGrpSpPr>
        <p:grpSpPr>
          <a:xfrm>
            <a:off x="16339" y="4003044"/>
            <a:ext cx="4557960" cy="1139760"/>
            <a:chOff x="-123840" y="4132440"/>
            <a:chExt cx="4557960" cy="1139760"/>
          </a:xfrm>
        </p:grpSpPr>
        <p:grpSp>
          <p:nvGrpSpPr>
            <p:cNvPr id="420" name="Google Shape;1535;p39"/>
            <p:cNvGrpSpPr/>
            <p:nvPr/>
          </p:nvGrpSpPr>
          <p:grpSpPr>
            <a:xfrm>
              <a:off x="1080" y="4132440"/>
              <a:ext cx="2307240" cy="1139760"/>
              <a:chOff x="1080" y="4132440"/>
              <a:chExt cx="2307240" cy="1139760"/>
            </a:xfrm>
          </p:grpSpPr>
          <p:sp>
            <p:nvSpPr>
              <p:cNvPr id="421" name="Google Shape;1536;p39"/>
              <p:cNvSpPr/>
              <p:nvPr/>
            </p:nvSpPr>
            <p:spPr>
              <a:xfrm rot="5400000">
                <a:off x="664200" y="362844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rotWithShape="0">
                <a:gsLst>
                  <a:gs pos="0">
                    <a:srgbClr val="9900FF">
                      <a:alpha val="47058"/>
                    </a:srgbClr>
                  </a:gs>
                  <a:gs pos="100000">
                    <a:srgbClr val="FFFFFF">
                      <a:alpha val="0"/>
                    </a:srgbClr>
                  </a:gs>
                </a:gsLst>
                <a:lin ang="162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422" name="Google Shape;1537;p39"/>
              <p:cNvSpPr/>
              <p:nvPr/>
            </p:nvSpPr>
            <p:spPr>
              <a:xfrm rot="5400000">
                <a:off x="664560" y="346932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rotWithShape="0">
                <a:gsLst>
                  <a:gs pos="22000">
                    <a:srgbClr val="F5F8FF"/>
                  </a:gs>
                  <a:gs pos="100000">
                    <a:srgbClr val="EB9109"/>
                  </a:gs>
                </a:gsLst>
                <a:lin ang="54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423" name="Google Shape;1538;p39"/>
            <p:cNvGrpSpPr/>
            <p:nvPr/>
          </p:nvGrpSpPr>
          <p:grpSpPr>
            <a:xfrm>
              <a:off x="-123840" y="4386240"/>
              <a:ext cx="4557960" cy="133200"/>
              <a:chOff x="-123840" y="4386240"/>
              <a:chExt cx="4557960" cy="133200"/>
            </a:xfrm>
          </p:grpSpPr>
          <p:sp>
            <p:nvSpPr>
              <p:cNvPr id="424" name="Google Shape;1539;p39"/>
              <p:cNvSpPr/>
              <p:nvPr/>
            </p:nvSpPr>
            <p:spPr>
              <a:xfrm>
                <a:off x="4300920" y="4386240"/>
                <a:ext cx="133200" cy="133200"/>
              </a:xfrm>
              <a:prstGeom prst="ellipse">
                <a:avLst/>
              </a:prstGeom>
              <a:noFill/>
              <a:ln w="9525">
                <a:solidFill>
                  <a:srgbClr val="0C0A9E"/>
                </a:solidFill>
                <a:round/>
              </a:ln>
            </p:spPr>
            <p:style>
              <a:lnRef idx="0">
                <a:scrgbClr r="0" g="0" b="0"/>
              </a:lnRef>
              <a:fillRef idx="0">
                <a:scrgbClr r="0" g="0" b="0"/>
              </a:fillRef>
              <a:effectRef idx="0">
                <a:scrgbClr r="0" g="0" b="0"/>
              </a:effectRef>
              <a:fontRef idx="minor"/>
            </p:style>
            <p:txBody>
              <a:bodyPr lIns="90000" tIns="47160" rIns="90000" bIns="47160" anchor="ctr">
                <a:noAutofit/>
              </a:bodyPr>
              <a:lstStyle/>
              <a:p>
                <a:pPr>
                  <a:lnSpc>
                    <a:spcPct val="100000"/>
                  </a:lnSpc>
                </a:pPr>
                <a:endParaRPr lang="en-US" sz="1400" b="0" strike="noStrike" spc="-1">
                  <a:solidFill>
                    <a:srgbClr val="000000"/>
                  </a:solidFill>
                  <a:latin typeface="Arial"/>
                  <a:ea typeface="DejaVu Sans" panose="020B0603030804020204"/>
                </a:endParaRPr>
              </a:p>
            </p:txBody>
          </p:sp>
          <p:cxnSp>
            <p:nvCxnSpPr>
              <p:cNvPr id="425" name="Google Shape;1540;p39"/>
              <p:cNvCxnSpPr/>
              <p:nvPr/>
            </p:nvCxnSpPr>
            <p:spPr>
              <a:xfrm>
                <a:off x="-123840" y="4453200"/>
                <a:ext cx="4463640" cy="1080"/>
              </a:xfrm>
              <a:prstGeom prst="straightConnector1">
                <a:avLst/>
              </a:prstGeom>
              <a:ln w="9525">
                <a:solidFill>
                  <a:srgbClr val="0C0A9E"/>
                </a:solidFill>
                <a:round/>
              </a:ln>
            </p:spPr>
          </p:cxnSp>
          <p:sp>
            <p:nvSpPr>
              <p:cNvPr id="426" name="Google Shape;1541;p39"/>
              <p:cNvSpPr/>
              <p:nvPr/>
            </p:nvSpPr>
            <p:spPr>
              <a:xfrm>
                <a:off x="4331160" y="4416480"/>
                <a:ext cx="72720" cy="7272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lIns="90000" tIns="25920" rIns="90000" bIns="25920" anchor="ctr">
                <a:noAutofit/>
              </a:bodyPr>
              <a:lstStyle/>
              <a:p>
                <a:pPr>
                  <a:lnSpc>
                    <a:spcPct val="100000"/>
                  </a:lnSpc>
                </a:pPr>
                <a:endParaRPr lang="en-US" sz="1400" b="0" strike="noStrike" spc="-1">
                  <a:solidFill>
                    <a:srgbClr val="FFFFFF"/>
                  </a:solidFill>
                  <a:latin typeface="Arial"/>
                  <a:ea typeface="DejaVu Sans" panose="020B0603030804020204"/>
                </a:endParaRPr>
              </a:p>
            </p:txBody>
          </p:sp>
        </p:grpSp>
      </p:grpSp>
      <p:pic>
        <p:nvPicPr>
          <p:cNvPr id="2" name="Picture 1" descr="NA2JILTX1"/>
          <p:cNvPicPr>
            <a:picLocks noChangeAspect="1"/>
          </p:cNvPicPr>
          <p:nvPr/>
        </p:nvPicPr>
        <p:blipFill>
          <a:blip r:embed="rId1"/>
          <a:stretch>
            <a:fillRect/>
          </a:stretch>
        </p:blipFill>
        <p:spPr>
          <a:xfrm>
            <a:off x="5029200" y="361950"/>
            <a:ext cx="3289935" cy="39395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ph type="title"/>
          </p:nvPr>
        </p:nvSpPr>
        <p:spPr>
          <a:xfrm>
            <a:off x="720090" y="164465"/>
            <a:ext cx="8260080" cy="571500"/>
          </a:xfrm>
          <a:prstGeom prst="rect">
            <a:avLst/>
          </a:prstGeom>
          <a:noFill/>
          <a:ln w="0">
            <a:noFill/>
          </a:ln>
        </p:spPr>
        <p:txBody>
          <a:bodyPr lIns="90000" tIns="91440" rIns="90000" bIns="91440" anchor="t">
            <a:noAutofit/>
          </a:bodyPr>
          <a:lstStyle/>
          <a:p>
            <a:pPr indent="0">
              <a:lnSpc>
                <a:spcPct val="100000"/>
              </a:lnSpc>
              <a:buNone/>
              <a:tabLst>
                <a:tab pos="0" algn="l"/>
              </a:tabLst>
            </a:pPr>
            <a:r>
              <a:rPr lang="en-GB" sz="3200" b="1" spc="-1" dirty="0" err="1">
                <a:solidFill>
                  <a:schemeClr val="bg1">
                    <a:lumMod val="25000"/>
                  </a:schemeClr>
                </a:solidFill>
                <a:cs typeface="+mj-lt"/>
                <a:sym typeface="+mn-ea"/>
              </a:rPr>
              <a:t>BDD Construction for each Circuit Instance</a:t>
            </a:r>
            <a:endParaRPr lang="en-GB" sz="3200" b="1" spc="-1" dirty="0" err="1">
              <a:solidFill>
                <a:schemeClr val="bg1">
                  <a:lumMod val="25000"/>
                </a:schemeClr>
              </a:solidFill>
              <a:uFillTx/>
              <a:ea typeface="IBM Plex Mono"/>
              <a:cs typeface="+mj-lt"/>
              <a:sym typeface="+mn-ea"/>
            </a:endParaRPr>
          </a:p>
        </p:txBody>
      </p:sp>
      <p:sp>
        <p:nvSpPr>
          <p:cNvPr id="418" name="PlaceHolder 2"/>
          <p:cNvSpPr>
            <a:spLocks noGrp="1"/>
          </p:cNvSpPr>
          <p:nvPr>
            <p:ph type="subTitle"/>
          </p:nvPr>
        </p:nvSpPr>
        <p:spPr>
          <a:xfrm>
            <a:off x="140970" y="1276350"/>
            <a:ext cx="4096385" cy="2439035"/>
          </a:xfrm>
          <a:prstGeom prst="rect">
            <a:avLst/>
          </a:prstGeom>
          <a:noFill/>
          <a:ln w="0">
            <a:noFill/>
          </a:ln>
        </p:spPr>
        <p:txBody>
          <a:bodyPr lIns="0" tIns="91440" rIns="0" bIns="91440" anchor="t">
            <a:noAutofit/>
          </a:bodyPr>
          <a:lstStyle/>
          <a:p>
            <a:pPr indent="0">
              <a:lnSpc>
                <a:spcPct val="115000"/>
              </a:lnSpc>
              <a:buNone/>
              <a:tabLst>
                <a:tab pos="0" algn="l"/>
              </a:tabLst>
            </a:pPr>
            <a:r>
              <a:rPr lang="en-US" sz="1400" spc="-1">
                <a:solidFill>
                  <a:schemeClr val="dk1"/>
                </a:solidFill>
                <a:latin typeface="+mj-lt"/>
                <a:cs typeface="+mj-lt"/>
              </a:rPr>
              <a:t>We need to concat BDDs of each cell to create a new one for each gatepin</a:t>
            </a:r>
            <a:endParaRPr lang="en-US" sz="1400" spc="-1">
              <a:solidFill>
                <a:schemeClr val="dk1"/>
              </a:solidFill>
              <a:latin typeface="+mj-lt"/>
              <a:cs typeface="+mj-lt"/>
            </a:endParaRPr>
          </a:p>
        </p:txBody>
      </p:sp>
      <p:grpSp>
        <p:nvGrpSpPr>
          <p:cNvPr id="419" name="Google Shape;1534;p39"/>
          <p:cNvGrpSpPr/>
          <p:nvPr/>
        </p:nvGrpSpPr>
        <p:grpSpPr>
          <a:xfrm>
            <a:off x="16339" y="4003044"/>
            <a:ext cx="4557960" cy="1139760"/>
            <a:chOff x="-123840" y="4132440"/>
            <a:chExt cx="4557960" cy="1139760"/>
          </a:xfrm>
        </p:grpSpPr>
        <p:grpSp>
          <p:nvGrpSpPr>
            <p:cNvPr id="420" name="Google Shape;1535;p39"/>
            <p:cNvGrpSpPr/>
            <p:nvPr/>
          </p:nvGrpSpPr>
          <p:grpSpPr>
            <a:xfrm>
              <a:off x="1080" y="4132440"/>
              <a:ext cx="2307240" cy="1139760"/>
              <a:chOff x="1080" y="4132440"/>
              <a:chExt cx="2307240" cy="1139760"/>
            </a:xfrm>
          </p:grpSpPr>
          <p:sp>
            <p:nvSpPr>
              <p:cNvPr id="421" name="Google Shape;1536;p39"/>
              <p:cNvSpPr/>
              <p:nvPr/>
            </p:nvSpPr>
            <p:spPr>
              <a:xfrm rot="5400000">
                <a:off x="664200" y="362844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rotWithShape="0">
                <a:gsLst>
                  <a:gs pos="0">
                    <a:srgbClr val="9900FF">
                      <a:alpha val="47058"/>
                    </a:srgbClr>
                  </a:gs>
                  <a:gs pos="100000">
                    <a:srgbClr val="FFFFFF">
                      <a:alpha val="0"/>
                    </a:srgbClr>
                  </a:gs>
                </a:gsLst>
                <a:lin ang="162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422" name="Google Shape;1537;p39"/>
              <p:cNvSpPr/>
              <p:nvPr/>
            </p:nvSpPr>
            <p:spPr>
              <a:xfrm rot="5400000">
                <a:off x="664560" y="3469320"/>
                <a:ext cx="980640" cy="2306880"/>
              </a:xfrm>
              <a:custGeom>
                <a:avLst/>
                <a:gdLst>
                  <a:gd name="textAreaLeft" fmla="*/ 0 w 980640"/>
                  <a:gd name="textAreaRight" fmla="*/ 981720 w 980640"/>
                  <a:gd name="textAreaTop" fmla="*/ 0 h 2306880"/>
                  <a:gd name="textAreaBottom" fmla="*/ 2307960 h 2306880"/>
                </a:gdLst>
                <a:ahLst/>
                <a:cxnLst/>
                <a:rect l="textAreaLeft" t="textAreaTop" r="textAreaRight" b="textAreaBottom"/>
                <a:pathLst>
                  <a:path w="23937" h="5626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rotWithShape="0">
                <a:gsLst>
                  <a:gs pos="22000">
                    <a:srgbClr val="F5F8FF"/>
                  </a:gs>
                  <a:gs pos="100000">
                    <a:srgbClr val="EB9109"/>
                  </a:gs>
                </a:gsLst>
                <a:lin ang="54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423" name="Google Shape;1538;p39"/>
            <p:cNvGrpSpPr/>
            <p:nvPr/>
          </p:nvGrpSpPr>
          <p:grpSpPr>
            <a:xfrm>
              <a:off x="-123840" y="4386240"/>
              <a:ext cx="4557960" cy="133200"/>
              <a:chOff x="-123840" y="4386240"/>
              <a:chExt cx="4557960" cy="133200"/>
            </a:xfrm>
          </p:grpSpPr>
          <p:sp>
            <p:nvSpPr>
              <p:cNvPr id="424" name="Google Shape;1539;p39"/>
              <p:cNvSpPr/>
              <p:nvPr/>
            </p:nvSpPr>
            <p:spPr>
              <a:xfrm>
                <a:off x="4300920" y="4386240"/>
                <a:ext cx="133200" cy="133200"/>
              </a:xfrm>
              <a:prstGeom prst="ellipse">
                <a:avLst/>
              </a:prstGeom>
              <a:noFill/>
              <a:ln w="9525">
                <a:solidFill>
                  <a:srgbClr val="0C0A9E"/>
                </a:solidFill>
                <a:round/>
              </a:ln>
            </p:spPr>
            <p:style>
              <a:lnRef idx="0">
                <a:scrgbClr r="0" g="0" b="0"/>
              </a:lnRef>
              <a:fillRef idx="0">
                <a:scrgbClr r="0" g="0" b="0"/>
              </a:fillRef>
              <a:effectRef idx="0">
                <a:scrgbClr r="0" g="0" b="0"/>
              </a:effectRef>
              <a:fontRef idx="minor"/>
            </p:style>
            <p:txBody>
              <a:bodyPr lIns="90000" tIns="47160" rIns="90000" bIns="47160" anchor="ctr">
                <a:noAutofit/>
              </a:bodyPr>
              <a:lstStyle/>
              <a:p>
                <a:pPr>
                  <a:lnSpc>
                    <a:spcPct val="100000"/>
                  </a:lnSpc>
                </a:pPr>
                <a:endParaRPr lang="en-US" sz="1400" b="0" strike="noStrike" spc="-1">
                  <a:solidFill>
                    <a:srgbClr val="000000"/>
                  </a:solidFill>
                  <a:latin typeface="Arial"/>
                  <a:ea typeface="DejaVu Sans" panose="020B0603030804020204"/>
                </a:endParaRPr>
              </a:p>
            </p:txBody>
          </p:sp>
          <p:cxnSp>
            <p:nvCxnSpPr>
              <p:cNvPr id="425" name="Google Shape;1540;p39"/>
              <p:cNvCxnSpPr/>
              <p:nvPr/>
            </p:nvCxnSpPr>
            <p:spPr>
              <a:xfrm>
                <a:off x="-123840" y="4453200"/>
                <a:ext cx="4463640" cy="1080"/>
              </a:xfrm>
              <a:prstGeom prst="straightConnector1">
                <a:avLst/>
              </a:prstGeom>
              <a:ln w="9525">
                <a:solidFill>
                  <a:srgbClr val="0C0A9E"/>
                </a:solidFill>
                <a:round/>
              </a:ln>
            </p:spPr>
          </p:cxnSp>
          <p:sp>
            <p:nvSpPr>
              <p:cNvPr id="426" name="Google Shape;1541;p39"/>
              <p:cNvSpPr/>
              <p:nvPr/>
            </p:nvSpPr>
            <p:spPr>
              <a:xfrm>
                <a:off x="4331160" y="4416480"/>
                <a:ext cx="72720" cy="7272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lIns="90000" tIns="25920" rIns="90000" bIns="25920" anchor="ctr">
                <a:noAutofit/>
              </a:bodyPr>
              <a:lstStyle/>
              <a:p>
                <a:pPr>
                  <a:lnSpc>
                    <a:spcPct val="100000"/>
                  </a:lnSpc>
                </a:pPr>
                <a:endParaRPr lang="en-US" sz="1400" b="0" strike="noStrike" spc="-1">
                  <a:solidFill>
                    <a:srgbClr val="FFFFFF"/>
                  </a:solidFill>
                  <a:latin typeface="Arial"/>
                  <a:ea typeface="DejaVu Sans" panose="020B0603030804020204"/>
                </a:endParaRPr>
              </a:p>
            </p:txBody>
          </p:sp>
        </p:grpSp>
      </p:grpSp>
      <p:pic>
        <p:nvPicPr>
          <p:cNvPr id="3" name="Picture 2"/>
          <p:cNvPicPr>
            <a:picLocks noChangeAspect="1"/>
          </p:cNvPicPr>
          <p:nvPr/>
        </p:nvPicPr>
        <p:blipFill>
          <a:blip r:embed="rId1"/>
          <a:stretch>
            <a:fillRect/>
          </a:stretch>
        </p:blipFill>
        <p:spPr>
          <a:xfrm>
            <a:off x="3200400" y="1950085"/>
            <a:ext cx="5285105" cy="2260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ph type="title"/>
          </p:nvPr>
        </p:nvSpPr>
        <p:spPr>
          <a:xfrm>
            <a:off x="720090" y="164465"/>
            <a:ext cx="8260080" cy="571500"/>
          </a:xfrm>
          <a:prstGeom prst="rect">
            <a:avLst/>
          </a:prstGeom>
          <a:noFill/>
          <a:ln w="0">
            <a:noFill/>
          </a:ln>
        </p:spPr>
        <p:txBody>
          <a:bodyPr lIns="90000" tIns="91440" rIns="90000" bIns="91440" anchor="t">
            <a:noAutofit/>
          </a:bodyPr>
          <a:lstStyle/>
          <a:p>
            <a:pPr indent="0">
              <a:lnSpc>
                <a:spcPct val="100000"/>
              </a:lnSpc>
              <a:buNone/>
              <a:tabLst>
                <a:tab pos="0" algn="l"/>
              </a:tabLst>
            </a:pPr>
            <a:r>
              <a:rPr lang="en-GB" sz="3200" b="1" spc="-1" dirty="0" err="1">
                <a:solidFill>
                  <a:schemeClr val="bg1">
                    <a:lumMod val="25000"/>
                  </a:schemeClr>
                </a:solidFill>
                <a:cs typeface="+mj-lt"/>
                <a:sym typeface="+mn-ea"/>
              </a:rPr>
              <a:t>BDD Construction for each Circuit Instance</a:t>
            </a:r>
            <a:endParaRPr lang="en-GB" sz="3200" b="1" spc="-1" dirty="0" err="1">
              <a:solidFill>
                <a:schemeClr val="bg1">
                  <a:lumMod val="25000"/>
                </a:schemeClr>
              </a:solidFill>
              <a:uFillTx/>
              <a:ea typeface="IBM Plex Mono"/>
              <a:cs typeface="+mj-lt"/>
              <a:sym typeface="+mn-ea"/>
            </a:endParaRPr>
          </a:p>
        </p:txBody>
      </p:sp>
      <p:sp>
        <p:nvSpPr>
          <p:cNvPr id="418" name="PlaceHolder 2"/>
          <p:cNvSpPr>
            <a:spLocks noGrp="1"/>
          </p:cNvSpPr>
          <p:nvPr>
            <p:ph type="subTitle"/>
          </p:nvPr>
        </p:nvSpPr>
        <p:spPr>
          <a:xfrm>
            <a:off x="457200" y="1352550"/>
            <a:ext cx="4096385" cy="3431540"/>
          </a:xfrm>
          <a:prstGeom prst="rect">
            <a:avLst/>
          </a:prstGeom>
          <a:noFill/>
          <a:ln w="0">
            <a:noFill/>
          </a:ln>
        </p:spPr>
        <p:txBody>
          <a:bodyPr lIns="0" tIns="91440" rIns="0" bIns="91440" anchor="t">
            <a:noAutofit/>
          </a:bodyPr>
          <a:lstStyle/>
          <a:p>
            <a:pPr indent="0">
              <a:lnSpc>
                <a:spcPct val="115000"/>
              </a:lnSpc>
              <a:buNone/>
              <a:tabLst>
                <a:tab pos="0" algn="l"/>
              </a:tabLst>
            </a:pPr>
            <a:r>
              <a:rPr lang="en-US" sz="1400" spc="-1">
                <a:solidFill>
                  <a:schemeClr val="dk1"/>
                </a:solidFill>
                <a:latin typeface="+mj-lt"/>
                <a:cs typeface="+mj-lt"/>
              </a:rPr>
              <a:t>Steps:</a:t>
            </a:r>
            <a:endParaRPr lang="en-US" sz="1400" spc="-1">
              <a:solidFill>
                <a:schemeClr val="dk1"/>
              </a:solidFill>
              <a:latin typeface="+mj-lt"/>
              <a:cs typeface="+mj-lt"/>
            </a:endParaRPr>
          </a:p>
          <a:p>
            <a:pPr marL="514350" indent="-285750">
              <a:lnSpc>
                <a:spcPct val="115000"/>
              </a:lnSpc>
              <a:tabLst>
                <a:tab pos="0" algn="l"/>
              </a:tabLst>
            </a:pPr>
            <a:r>
              <a:rPr lang="en-US" sz="1400" spc="-1">
                <a:solidFill>
                  <a:schemeClr val="dk1"/>
                </a:solidFill>
                <a:latin typeface="+mj-lt"/>
                <a:cs typeface="+mj-lt"/>
              </a:rPr>
              <a:t>Design is levelized from toposort algorithm</a:t>
            </a:r>
            <a:endParaRPr lang="en-US" sz="1400" spc="-1">
              <a:solidFill>
                <a:schemeClr val="dk1"/>
              </a:solidFill>
              <a:latin typeface="+mj-lt"/>
              <a:cs typeface="+mj-lt"/>
            </a:endParaRPr>
          </a:p>
          <a:p>
            <a:pPr marL="514350" indent="-285750">
              <a:lnSpc>
                <a:spcPct val="115000"/>
              </a:lnSpc>
              <a:tabLst>
                <a:tab pos="0" algn="l"/>
              </a:tabLst>
            </a:pPr>
            <a:r>
              <a:rPr lang="en-US" sz="1400" spc="-1">
                <a:solidFill>
                  <a:schemeClr val="dk1"/>
                </a:solidFill>
                <a:latin typeface="+mj-lt"/>
                <a:cs typeface="+mj-lt"/>
              </a:rPr>
              <a:t>We create DdNodes for all Startpoints and we keep an array of them</a:t>
            </a:r>
            <a:endParaRPr lang="en-US" sz="1400" spc="-1">
              <a:solidFill>
                <a:schemeClr val="dk1"/>
              </a:solidFill>
              <a:latin typeface="+mj-lt"/>
              <a:cs typeface="+mj-lt"/>
            </a:endParaRPr>
          </a:p>
          <a:p>
            <a:pPr marL="514350" indent="-285750">
              <a:lnSpc>
                <a:spcPct val="115000"/>
              </a:lnSpc>
              <a:tabLst>
                <a:tab pos="0" algn="l"/>
              </a:tabLst>
            </a:pPr>
            <a:r>
              <a:rPr lang="en-US" sz="1400" spc="-1">
                <a:solidFill>
                  <a:schemeClr val="dk1"/>
                </a:solidFill>
                <a:latin typeface="+mj-lt"/>
                <a:cs typeface="+mj-lt"/>
              </a:rPr>
              <a:t>For cells logic-1 and logic-0 we annotate them as constant 1 and 0</a:t>
            </a:r>
            <a:endParaRPr lang="en-US" sz="1400" spc="-1">
              <a:solidFill>
                <a:schemeClr val="dk1"/>
              </a:solidFill>
              <a:latin typeface="+mj-lt"/>
              <a:cs typeface="+mj-lt"/>
            </a:endParaRPr>
          </a:p>
          <a:p>
            <a:pPr marL="514350" indent="-285750">
              <a:lnSpc>
                <a:spcPct val="115000"/>
              </a:lnSpc>
              <a:tabLst>
                <a:tab pos="0" algn="l"/>
              </a:tabLst>
            </a:pPr>
            <a:r>
              <a:rPr lang="en-US" sz="1400" spc="-1">
                <a:solidFill>
                  <a:schemeClr val="dk1"/>
                </a:solidFill>
                <a:latin typeface="+mj-lt"/>
                <a:cs typeface="+mj-lt"/>
              </a:rPr>
              <a:t>We parse gatepins from level 1 to max level and we get from its cell the function to calculate postfix and to keep variables like HW3</a:t>
            </a:r>
            <a:endParaRPr lang="en-US" sz="1400" spc="-1">
              <a:solidFill>
                <a:schemeClr val="dk1"/>
              </a:solidFill>
              <a:latin typeface="+mj-lt"/>
              <a:cs typeface="+mj-lt"/>
            </a:endParaRPr>
          </a:p>
        </p:txBody>
      </p:sp>
      <p:sp>
        <p:nvSpPr>
          <p:cNvPr id="2" name="PlaceHolder 2"/>
          <p:cNvSpPr>
            <a:spLocks noGrp="1"/>
          </p:cNvSpPr>
          <p:nvPr/>
        </p:nvSpPr>
        <p:spPr>
          <a:xfrm>
            <a:off x="4553585" y="1428750"/>
            <a:ext cx="4096385" cy="3431540"/>
          </a:xfrm>
          <a:prstGeom prst="rect">
            <a:avLst/>
          </a:prstGeom>
          <a:noFill/>
          <a:ln w="0">
            <a:noFill/>
          </a:ln>
        </p:spPr>
        <p:txBody>
          <a:bodyPr lIns="0" tIns="91440" rIns="0" bIns="91440" anchor="t">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514350" indent="-285750">
              <a:lnSpc>
                <a:spcPct val="115000"/>
              </a:lnSpc>
              <a:tabLst>
                <a:tab pos="0" algn="l"/>
              </a:tabLst>
            </a:pPr>
            <a:r>
              <a:rPr lang="en-US" sz="1400" spc="-1">
                <a:solidFill>
                  <a:schemeClr val="dk1"/>
                </a:solidFill>
                <a:latin typeface="+mj-lt"/>
                <a:cs typeface="+mj-lt"/>
              </a:rPr>
              <a:t>Then for each input pin of cell we get its predecessor and if it is Startpoint we search it on the array to get the correct DdNode, else we get the BDD from predecessor output pin</a:t>
            </a:r>
            <a:endParaRPr lang="en-US" sz="1400" spc="-1">
              <a:solidFill>
                <a:schemeClr val="dk1"/>
              </a:solidFill>
              <a:latin typeface="+mj-lt"/>
              <a:cs typeface="+mj-lt"/>
            </a:endParaRPr>
          </a:p>
          <a:p>
            <a:pPr marL="514350" indent="-285750">
              <a:lnSpc>
                <a:spcPct val="115000"/>
              </a:lnSpc>
              <a:tabLst>
                <a:tab pos="0" algn="l"/>
              </a:tabLst>
            </a:pPr>
            <a:r>
              <a:rPr lang="en-US" sz="1400" spc="-1">
                <a:solidFill>
                  <a:schemeClr val="dk1"/>
                </a:solidFill>
                <a:latin typeface="+mj-lt"/>
                <a:cs typeface="+mj-lt"/>
              </a:rPr>
              <a:t>Then, we call the function that creates BDDs and we add to it the two DdNodes that we need to concat</a:t>
            </a:r>
            <a:endParaRPr lang="en-US" sz="1400" spc="-1">
              <a:solidFill>
                <a:schemeClr val="dk1"/>
              </a:solidFill>
              <a:latin typeface="+mj-lt"/>
              <a:cs typeface="+mj-lt"/>
            </a:endParaRPr>
          </a:p>
          <a:p>
            <a:pPr marL="514350" indent="-285750">
              <a:lnSpc>
                <a:spcPct val="115000"/>
              </a:lnSpc>
              <a:tabLst>
                <a:tab pos="0" algn="l"/>
              </a:tabLst>
            </a:pPr>
            <a:r>
              <a:rPr lang="en-US" sz="1400" spc="-1">
                <a:solidFill>
                  <a:schemeClr val="dk1"/>
                </a:solidFill>
                <a:latin typeface="+mj-lt"/>
                <a:cs typeface="+mj-lt"/>
              </a:rPr>
              <a:t>Then ReduceHeap and move to next gatepin</a:t>
            </a:r>
            <a:endParaRPr lang="en-US" sz="1400" spc="-1">
              <a:solidFill>
                <a:schemeClr val="dk1"/>
              </a:solidFill>
              <a:latin typeface="+mj-lt"/>
              <a:cs typeface="+mj-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ph type="title"/>
          </p:nvPr>
        </p:nvSpPr>
        <p:spPr>
          <a:xfrm>
            <a:off x="720090" y="164465"/>
            <a:ext cx="8260080" cy="571500"/>
          </a:xfrm>
          <a:prstGeom prst="rect">
            <a:avLst/>
          </a:prstGeom>
          <a:noFill/>
          <a:ln w="0">
            <a:noFill/>
          </a:ln>
        </p:spPr>
        <p:txBody>
          <a:bodyPr lIns="90000" tIns="91440" rIns="90000" bIns="91440" anchor="t">
            <a:noAutofit/>
          </a:bodyPr>
          <a:lstStyle/>
          <a:p>
            <a:pPr indent="0">
              <a:lnSpc>
                <a:spcPct val="100000"/>
              </a:lnSpc>
              <a:buNone/>
              <a:tabLst>
                <a:tab pos="0" algn="l"/>
              </a:tabLst>
            </a:pPr>
            <a:r>
              <a:rPr lang="en-US" altLang="en-GB" sz="3200" b="1" spc="-1" dirty="0" err="1">
                <a:solidFill>
                  <a:schemeClr val="bg1">
                    <a:lumMod val="25000"/>
                  </a:schemeClr>
                </a:solidFill>
                <a:cs typeface="+mj-lt"/>
                <a:sym typeface="+mn-ea"/>
              </a:rPr>
              <a:t>Example for design C17</a:t>
            </a:r>
            <a:endParaRPr lang="en-US" altLang="en-GB" sz="3200" b="1" spc="-1" dirty="0" err="1">
              <a:solidFill>
                <a:schemeClr val="bg1">
                  <a:lumMod val="25000"/>
                </a:schemeClr>
              </a:solidFill>
              <a:uFillTx/>
              <a:ea typeface="IBM Plex Mono"/>
              <a:cs typeface="+mj-lt"/>
              <a:sym typeface="+mn-ea"/>
            </a:endParaRPr>
          </a:p>
        </p:txBody>
      </p:sp>
      <p:pic>
        <p:nvPicPr>
          <p:cNvPr id="3" name="Picture 2" descr="c17_recursive (1)"/>
          <p:cNvPicPr>
            <a:picLocks noChangeAspect="1"/>
          </p:cNvPicPr>
          <p:nvPr/>
        </p:nvPicPr>
        <p:blipFill>
          <a:blip r:embed="rId1"/>
          <a:stretch>
            <a:fillRect/>
          </a:stretch>
        </p:blipFill>
        <p:spPr>
          <a:xfrm>
            <a:off x="381000" y="1276350"/>
            <a:ext cx="5117465" cy="3145790"/>
          </a:xfrm>
          <a:prstGeom prst="rect">
            <a:avLst/>
          </a:prstGeom>
        </p:spPr>
      </p:pic>
      <p:pic>
        <p:nvPicPr>
          <p:cNvPr id="4" name="Picture 3" descr="NA2JILTX1"/>
          <p:cNvPicPr>
            <a:picLocks noChangeAspect="1"/>
          </p:cNvPicPr>
          <p:nvPr/>
        </p:nvPicPr>
        <p:blipFill>
          <a:blip r:embed="rId2"/>
          <a:stretch>
            <a:fillRect/>
          </a:stretch>
        </p:blipFill>
        <p:spPr>
          <a:xfrm>
            <a:off x="5715000" y="1581150"/>
            <a:ext cx="2795905" cy="2780665"/>
          </a:xfrm>
          <a:prstGeom prst="rect">
            <a:avLst/>
          </a:prstGeom>
        </p:spPr>
      </p:pic>
      <p:sp>
        <p:nvSpPr>
          <p:cNvPr id="5" name="Text Box 4"/>
          <p:cNvSpPr txBox="1"/>
          <p:nvPr/>
        </p:nvSpPr>
        <p:spPr>
          <a:xfrm>
            <a:off x="1828800" y="1809750"/>
            <a:ext cx="614045" cy="368300"/>
          </a:xfrm>
          <a:prstGeom prst="rect">
            <a:avLst/>
          </a:prstGeom>
          <a:noFill/>
        </p:spPr>
        <p:txBody>
          <a:bodyPr wrap="square" rtlCol="0">
            <a:spAutoFit/>
          </a:bodyPr>
          <a:p>
            <a:r>
              <a:rPr lang="en-US"/>
              <a:t>Q1</a:t>
            </a:r>
            <a:endParaRPr lang="en-US"/>
          </a:p>
        </p:txBody>
      </p:sp>
      <p:sp>
        <p:nvSpPr>
          <p:cNvPr id="6" name="Text Box 5"/>
          <p:cNvSpPr txBox="1"/>
          <p:nvPr/>
        </p:nvSpPr>
        <p:spPr>
          <a:xfrm>
            <a:off x="1803400" y="3079750"/>
            <a:ext cx="614045" cy="368300"/>
          </a:xfrm>
          <a:prstGeom prst="rect">
            <a:avLst/>
          </a:prstGeom>
          <a:noFill/>
        </p:spPr>
        <p:txBody>
          <a:bodyPr wrap="square" rtlCol="0">
            <a:spAutoFit/>
          </a:bodyPr>
          <a:p>
            <a:r>
              <a:rPr lang="en-US"/>
              <a:t>Q2</a:t>
            </a:r>
            <a:endParaRPr lang="en-US"/>
          </a:p>
        </p:txBody>
      </p:sp>
      <p:sp>
        <p:nvSpPr>
          <p:cNvPr id="7" name="Text Box 6"/>
          <p:cNvSpPr txBox="1"/>
          <p:nvPr/>
        </p:nvSpPr>
        <p:spPr>
          <a:xfrm>
            <a:off x="3352800" y="2114550"/>
            <a:ext cx="614045" cy="368300"/>
          </a:xfrm>
          <a:prstGeom prst="rect">
            <a:avLst/>
          </a:prstGeom>
          <a:noFill/>
        </p:spPr>
        <p:txBody>
          <a:bodyPr wrap="square" rtlCol="0">
            <a:spAutoFit/>
          </a:bodyPr>
          <a:p>
            <a:r>
              <a:rPr lang="en-US"/>
              <a:t>Q3</a:t>
            </a:r>
            <a:endParaRPr lang="en-US"/>
          </a:p>
        </p:txBody>
      </p:sp>
      <p:sp>
        <p:nvSpPr>
          <p:cNvPr id="8" name="Text Box 7"/>
          <p:cNvSpPr txBox="1"/>
          <p:nvPr/>
        </p:nvSpPr>
        <p:spPr>
          <a:xfrm>
            <a:off x="3276600" y="2952750"/>
            <a:ext cx="614045" cy="368300"/>
          </a:xfrm>
          <a:prstGeom prst="rect">
            <a:avLst/>
          </a:prstGeom>
          <a:noFill/>
        </p:spPr>
        <p:txBody>
          <a:bodyPr wrap="square" rtlCol="0">
            <a:spAutoFit/>
          </a:bodyPr>
          <a:p>
            <a:r>
              <a:rPr lang="en-US"/>
              <a:t>Q4</a:t>
            </a:r>
            <a:endParaRPr lang="en-US"/>
          </a:p>
        </p:txBody>
      </p:sp>
      <p:sp>
        <p:nvSpPr>
          <p:cNvPr id="10" name="Text Box 9"/>
          <p:cNvSpPr txBox="1"/>
          <p:nvPr/>
        </p:nvSpPr>
        <p:spPr>
          <a:xfrm>
            <a:off x="7467600" y="971550"/>
            <a:ext cx="829310" cy="521970"/>
          </a:xfrm>
          <a:prstGeom prst="rect">
            <a:avLst/>
          </a:prstGeom>
          <a:noFill/>
        </p:spPr>
        <p:txBody>
          <a:bodyPr wrap="square" rtlCol="0">
            <a:spAutoFit/>
          </a:bodyPr>
          <a:p>
            <a:r>
              <a:rPr lang="en-US" sz="2800"/>
              <a:t>Q1</a:t>
            </a:r>
            <a:endParaRPr lang="en-US" sz="280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ph type="title"/>
          </p:nvPr>
        </p:nvSpPr>
        <p:spPr>
          <a:xfrm>
            <a:off x="720090" y="164465"/>
            <a:ext cx="8260080" cy="571500"/>
          </a:xfrm>
          <a:prstGeom prst="rect">
            <a:avLst/>
          </a:prstGeom>
          <a:noFill/>
          <a:ln w="0">
            <a:noFill/>
          </a:ln>
        </p:spPr>
        <p:txBody>
          <a:bodyPr lIns="90000" tIns="91440" rIns="90000" bIns="91440" anchor="t">
            <a:noAutofit/>
          </a:bodyPr>
          <a:lstStyle/>
          <a:p>
            <a:pPr indent="0">
              <a:lnSpc>
                <a:spcPct val="100000"/>
              </a:lnSpc>
              <a:buNone/>
              <a:tabLst>
                <a:tab pos="0" algn="l"/>
              </a:tabLst>
            </a:pPr>
            <a:r>
              <a:rPr lang="en-US" altLang="en-GB" sz="3200" b="1" spc="-1" dirty="0" err="1">
                <a:solidFill>
                  <a:schemeClr val="bg1">
                    <a:lumMod val="25000"/>
                  </a:schemeClr>
                </a:solidFill>
                <a:cs typeface="+mj-lt"/>
                <a:sym typeface="+mn-ea"/>
              </a:rPr>
              <a:t>Example for design C17</a:t>
            </a:r>
            <a:endParaRPr lang="en-US" altLang="en-GB" sz="3200" b="1" spc="-1" dirty="0" err="1">
              <a:solidFill>
                <a:schemeClr val="bg1">
                  <a:lumMod val="25000"/>
                </a:schemeClr>
              </a:solidFill>
              <a:uFillTx/>
              <a:ea typeface="IBM Plex Mono"/>
              <a:cs typeface="+mj-lt"/>
              <a:sym typeface="+mn-ea"/>
            </a:endParaRPr>
          </a:p>
        </p:txBody>
      </p:sp>
      <p:pic>
        <p:nvPicPr>
          <p:cNvPr id="3" name="Picture 2" descr="c17_recursive (1)"/>
          <p:cNvPicPr>
            <a:picLocks noChangeAspect="1"/>
          </p:cNvPicPr>
          <p:nvPr/>
        </p:nvPicPr>
        <p:blipFill>
          <a:blip r:embed="rId1"/>
          <a:stretch>
            <a:fillRect/>
          </a:stretch>
        </p:blipFill>
        <p:spPr>
          <a:xfrm>
            <a:off x="381000" y="1276350"/>
            <a:ext cx="5117465" cy="3145790"/>
          </a:xfrm>
          <a:prstGeom prst="rect">
            <a:avLst/>
          </a:prstGeom>
        </p:spPr>
      </p:pic>
      <p:sp>
        <p:nvSpPr>
          <p:cNvPr id="5" name="Text Box 4"/>
          <p:cNvSpPr txBox="1"/>
          <p:nvPr/>
        </p:nvSpPr>
        <p:spPr>
          <a:xfrm>
            <a:off x="1828800" y="1809750"/>
            <a:ext cx="614045" cy="368300"/>
          </a:xfrm>
          <a:prstGeom prst="rect">
            <a:avLst/>
          </a:prstGeom>
          <a:noFill/>
        </p:spPr>
        <p:txBody>
          <a:bodyPr wrap="square" rtlCol="0">
            <a:spAutoFit/>
          </a:bodyPr>
          <a:p>
            <a:r>
              <a:rPr lang="en-US"/>
              <a:t>Q1</a:t>
            </a:r>
            <a:endParaRPr lang="en-US"/>
          </a:p>
        </p:txBody>
      </p:sp>
      <p:sp>
        <p:nvSpPr>
          <p:cNvPr id="6" name="Text Box 5"/>
          <p:cNvSpPr txBox="1"/>
          <p:nvPr/>
        </p:nvSpPr>
        <p:spPr>
          <a:xfrm>
            <a:off x="1803400" y="3079750"/>
            <a:ext cx="614045" cy="368300"/>
          </a:xfrm>
          <a:prstGeom prst="rect">
            <a:avLst/>
          </a:prstGeom>
          <a:noFill/>
        </p:spPr>
        <p:txBody>
          <a:bodyPr wrap="square" rtlCol="0">
            <a:spAutoFit/>
          </a:bodyPr>
          <a:p>
            <a:r>
              <a:rPr lang="en-US"/>
              <a:t>Q2</a:t>
            </a:r>
            <a:endParaRPr lang="en-US"/>
          </a:p>
        </p:txBody>
      </p:sp>
      <p:sp>
        <p:nvSpPr>
          <p:cNvPr id="7" name="Text Box 6"/>
          <p:cNvSpPr txBox="1"/>
          <p:nvPr/>
        </p:nvSpPr>
        <p:spPr>
          <a:xfrm>
            <a:off x="3352800" y="2114550"/>
            <a:ext cx="614045" cy="368300"/>
          </a:xfrm>
          <a:prstGeom prst="rect">
            <a:avLst/>
          </a:prstGeom>
          <a:noFill/>
        </p:spPr>
        <p:txBody>
          <a:bodyPr wrap="square" rtlCol="0">
            <a:spAutoFit/>
          </a:bodyPr>
          <a:p>
            <a:r>
              <a:rPr lang="en-US"/>
              <a:t>Q3</a:t>
            </a:r>
            <a:endParaRPr lang="en-US"/>
          </a:p>
        </p:txBody>
      </p:sp>
      <p:sp>
        <p:nvSpPr>
          <p:cNvPr id="8" name="Text Box 7"/>
          <p:cNvSpPr txBox="1"/>
          <p:nvPr/>
        </p:nvSpPr>
        <p:spPr>
          <a:xfrm>
            <a:off x="3276600" y="2952750"/>
            <a:ext cx="614045" cy="368300"/>
          </a:xfrm>
          <a:prstGeom prst="rect">
            <a:avLst/>
          </a:prstGeom>
          <a:noFill/>
        </p:spPr>
        <p:txBody>
          <a:bodyPr wrap="square" rtlCol="0">
            <a:spAutoFit/>
          </a:bodyPr>
          <a:p>
            <a:r>
              <a:rPr lang="en-US"/>
              <a:t>Q4</a:t>
            </a:r>
            <a:endParaRPr lang="en-US"/>
          </a:p>
        </p:txBody>
      </p:sp>
      <p:sp>
        <p:nvSpPr>
          <p:cNvPr id="10" name="Text Box 9"/>
          <p:cNvSpPr txBox="1"/>
          <p:nvPr/>
        </p:nvSpPr>
        <p:spPr>
          <a:xfrm>
            <a:off x="7467600" y="971550"/>
            <a:ext cx="829310" cy="521970"/>
          </a:xfrm>
          <a:prstGeom prst="rect">
            <a:avLst/>
          </a:prstGeom>
          <a:noFill/>
        </p:spPr>
        <p:txBody>
          <a:bodyPr wrap="square" rtlCol="0">
            <a:spAutoFit/>
          </a:bodyPr>
          <a:p>
            <a:r>
              <a:rPr lang="en-US" sz="2800"/>
              <a:t>Q2</a:t>
            </a:r>
            <a:endParaRPr lang="en-US" sz="2800"/>
          </a:p>
        </p:txBody>
      </p:sp>
      <p:pic>
        <p:nvPicPr>
          <p:cNvPr id="2" name="Picture 1" descr="NA2JILTX1"/>
          <p:cNvPicPr>
            <a:picLocks noChangeAspect="1"/>
          </p:cNvPicPr>
          <p:nvPr/>
        </p:nvPicPr>
        <p:blipFill>
          <a:blip r:embed="rId2"/>
          <a:stretch>
            <a:fillRect/>
          </a:stretch>
        </p:blipFill>
        <p:spPr>
          <a:xfrm>
            <a:off x="6019800" y="1729105"/>
            <a:ext cx="2939415" cy="29229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6705600" y="666750"/>
            <a:ext cx="829310" cy="521970"/>
          </a:xfrm>
          <a:prstGeom prst="rect">
            <a:avLst/>
          </a:prstGeom>
          <a:noFill/>
        </p:spPr>
        <p:txBody>
          <a:bodyPr wrap="square" rtlCol="0">
            <a:spAutoFit/>
          </a:bodyPr>
          <a:p>
            <a:r>
              <a:rPr lang="en-US" sz="2800"/>
              <a:t>N7</a:t>
            </a:r>
            <a:endParaRPr lang="en-US" sz="2800"/>
          </a:p>
        </p:txBody>
      </p:sp>
      <p:pic>
        <p:nvPicPr>
          <p:cNvPr id="4" name="Picture 3" descr="NA2JILTX1"/>
          <p:cNvPicPr>
            <a:picLocks noChangeAspect="1"/>
          </p:cNvPicPr>
          <p:nvPr/>
        </p:nvPicPr>
        <p:blipFill>
          <a:blip r:embed="rId1"/>
          <a:stretch>
            <a:fillRect/>
          </a:stretch>
        </p:blipFill>
        <p:spPr>
          <a:xfrm>
            <a:off x="1219200" y="742950"/>
            <a:ext cx="1699260" cy="1691005"/>
          </a:xfrm>
          <a:prstGeom prst="rect">
            <a:avLst/>
          </a:prstGeom>
        </p:spPr>
      </p:pic>
      <p:sp>
        <p:nvSpPr>
          <p:cNvPr id="9" name="Text Box 8"/>
          <p:cNvSpPr txBox="1"/>
          <p:nvPr/>
        </p:nvSpPr>
        <p:spPr>
          <a:xfrm>
            <a:off x="2133600" y="57150"/>
            <a:ext cx="829310" cy="521970"/>
          </a:xfrm>
          <a:prstGeom prst="rect">
            <a:avLst/>
          </a:prstGeom>
          <a:noFill/>
        </p:spPr>
        <p:txBody>
          <a:bodyPr wrap="square" rtlCol="0">
            <a:spAutoFit/>
          </a:bodyPr>
          <a:p>
            <a:r>
              <a:rPr lang="en-US" sz="2800"/>
              <a:t>Q1</a:t>
            </a:r>
            <a:endParaRPr lang="en-US" sz="2800"/>
          </a:p>
        </p:txBody>
      </p:sp>
      <p:pic>
        <p:nvPicPr>
          <p:cNvPr id="11" name="Picture 10" descr="NA2JILTX1"/>
          <p:cNvPicPr>
            <a:picLocks noChangeAspect="1"/>
          </p:cNvPicPr>
          <p:nvPr/>
        </p:nvPicPr>
        <p:blipFill>
          <a:blip r:embed="rId2"/>
          <a:stretch>
            <a:fillRect/>
          </a:stretch>
        </p:blipFill>
        <p:spPr>
          <a:xfrm>
            <a:off x="3322320" y="2038350"/>
            <a:ext cx="2499995" cy="2938145"/>
          </a:xfrm>
          <a:prstGeom prst="rect">
            <a:avLst/>
          </a:prstGeom>
        </p:spPr>
      </p:pic>
      <p:sp>
        <p:nvSpPr>
          <p:cNvPr id="13" name="Text Box 12"/>
          <p:cNvSpPr txBox="1"/>
          <p:nvPr/>
        </p:nvSpPr>
        <p:spPr>
          <a:xfrm>
            <a:off x="4343400" y="514350"/>
            <a:ext cx="1131570" cy="1014730"/>
          </a:xfrm>
          <a:prstGeom prst="rect">
            <a:avLst/>
          </a:prstGeom>
          <a:noFill/>
        </p:spPr>
        <p:txBody>
          <a:bodyPr wrap="square" rtlCol="0">
            <a:spAutoFit/>
          </a:bodyPr>
          <a:p>
            <a:pPr algn="ctr"/>
            <a:r>
              <a:rPr lang="en-US" sz="6000">
                <a:solidFill>
                  <a:schemeClr val="bg1">
                    <a:lumMod val="25000"/>
                  </a:schemeClr>
                </a:solidFill>
              </a:rPr>
              <a:t>+</a:t>
            </a:r>
            <a:endParaRPr lang="en-US" sz="6000">
              <a:solidFill>
                <a:schemeClr val="bg1">
                  <a:lumMod val="25000"/>
                </a:schemeClr>
              </a:solidFill>
            </a:endParaRPr>
          </a:p>
        </p:txBody>
      </p:sp>
      <p:sp>
        <p:nvSpPr>
          <p:cNvPr id="14" name="Text Box 13"/>
          <p:cNvSpPr txBox="1"/>
          <p:nvPr/>
        </p:nvSpPr>
        <p:spPr>
          <a:xfrm>
            <a:off x="4953000" y="1581150"/>
            <a:ext cx="829310" cy="521970"/>
          </a:xfrm>
          <a:prstGeom prst="rect">
            <a:avLst/>
          </a:prstGeom>
          <a:noFill/>
        </p:spPr>
        <p:txBody>
          <a:bodyPr wrap="square" rtlCol="0">
            <a:spAutoFit/>
          </a:bodyPr>
          <a:p>
            <a:r>
              <a:rPr lang="en-US" sz="2800"/>
              <a:t>Q3</a:t>
            </a:r>
            <a:endParaRPr lang="en-US" sz="2800"/>
          </a:p>
        </p:txBody>
      </p:sp>
      <p:pic>
        <p:nvPicPr>
          <p:cNvPr id="15" name="Picture 14" descr="c17_recursive (1)"/>
          <p:cNvPicPr>
            <a:picLocks noChangeAspect="1"/>
          </p:cNvPicPr>
          <p:nvPr/>
        </p:nvPicPr>
        <p:blipFill>
          <a:blip r:embed="rId3"/>
          <a:stretch>
            <a:fillRect/>
          </a:stretch>
        </p:blipFill>
        <p:spPr>
          <a:xfrm>
            <a:off x="322580" y="3132455"/>
            <a:ext cx="2999740" cy="1844040"/>
          </a:xfrm>
          <a:prstGeom prst="rect">
            <a:avLst/>
          </a:prstGeom>
        </p:spPr>
      </p:pic>
      <p:sp>
        <p:nvSpPr>
          <p:cNvPr id="19" name="Text Box 18"/>
          <p:cNvSpPr txBox="1"/>
          <p:nvPr/>
        </p:nvSpPr>
        <p:spPr>
          <a:xfrm>
            <a:off x="1981200" y="3562350"/>
            <a:ext cx="403860" cy="275590"/>
          </a:xfrm>
          <a:prstGeom prst="rect">
            <a:avLst/>
          </a:prstGeom>
          <a:noFill/>
        </p:spPr>
        <p:txBody>
          <a:bodyPr wrap="square" rtlCol="0">
            <a:spAutoFit/>
          </a:bodyPr>
          <a:p>
            <a:r>
              <a:rPr lang="en-US" sz="1200"/>
              <a:t>Q3</a:t>
            </a:r>
            <a:endParaRPr lang="en-US" sz="120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A2JILTX1"/>
          <p:cNvPicPr>
            <a:picLocks noChangeAspect="1"/>
          </p:cNvPicPr>
          <p:nvPr/>
        </p:nvPicPr>
        <p:blipFill>
          <a:blip r:embed="rId1"/>
          <a:stretch>
            <a:fillRect/>
          </a:stretch>
        </p:blipFill>
        <p:spPr>
          <a:xfrm>
            <a:off x="1371600" y="742950"/>
            <a:ext cx="1751330" cy="1741805"/>
          </a:xfrm>
          <a:prstGeom prst="rect">
            <a:avLst/>
          </a:prstGeom>
        </p:spPr>
      </p:pic>
      <p:sp>
        <p:nvSpPr>
          <p:cNvPr id="9" name="Text Box 8"/>
          <p:cNvSpPr txBox="1"/>
          <p:nvPr/>
        </p:nvSpPr>
        <p:spPr>
          <a:xfrm>
            <a:off x="2133600" y="57150"/>
            <a:ext cx="829310" cy="521970"/>
          </a:xfrm>
          <a:prstGeom prst="rect">
            <a:avLst/>
          </a:prstGeom>
          <a:noFill/>
        </p:spPr>
        <p:txBody>
          <a:bodyPr wrap="square" rtlCol="0">
            <a:spAutoFit/>
          </a:bodyPr>
          <a:p>
            <a:r>
              <a:rPr lang="en-US" sz="2800"/>
              <a:t>Q2</a:t>
            </a:r>
            <a:endParaRPr lang="en-US" sz="2800"/>
          </a:p>
        </p:txBody>
      </p:sp>
      <p:sp>
        <p:nvSpPr>
          <p:cNvPr id="13" name="Text Box 12"/>
          <p:cNvSpPr txBox="1"/>
          <p:nvPr/>
        </p:nvSpPr>
        <p:spPr>
          <a:xfrm>
            <a:off x="4343400" y="514350"/>
            <a:ext cx="1131570" cy="1014730"/>
          </a:xfrm>
          <a:prstGeom prst="rect">
            <a:avLst/>
          </a:prstGeom>
          <a:noFill/>
        </p:spPr>
        <p:txBody>
          <a:bodyPr wrap="square" rtlCol="0">
            <a:spAutoFit/>
          </a:bodyPr>
          <a:p>
            <a:pPr algn="ctr"/>
            <a:r>
              <a:rPr lang="en-US" sz="6000">
                <a:solidFill>
                  <a:schemeClr val="bg1">
                    <a:lumMod val="25000"/>
                  </a:schemeClr>
                </a:solidFill>
              </a:rPr>
              <a:t>+</a:t>
            </a:r>
            <a:endParaRPr lang="en-US" sz="6000">
              <a:solidFill>
                <a:schemeClr val="bg1">
                  <a:lumMod val="25000"/>
                </a:schemeClr>
              </a:solidFill>
            </a:endParaRPr>
          </a:p>
        </p:txBody>
      </p:sp>
      <p:sp>
        <p:nvSpPr>
          <p:cNvPr id="14" name="Text Box 13"/>
          <p:cNvSpPr txBox="1"/>
          <p:nvPr/>
        </p:nvSpPr>
        <p:spPr>
          <a:xfrm>
            <a:off x="4953000" y="1534795"/>
            <a:ext cx="829310" cy="521970"/>
          </a:xfrm>
          <a:prstGeom prst="rect">
            <a:avLst/>
          </a:prstGeom>
          <a:noFill/>
        </p:spPr>
        <p:txBody>
          <a:bodyPr wrap="square" rtlCol="0">
            <a:spAutoFit/>
          </a:bodyPr>
          <a:p>
            <a:r>
              <a:rPr lang="en-US" sz="2800"/>
              <a:t>Q4</a:t>
            </a:r>
            <a:endParaRPr lang="en-US" sz="2800"/>
          </a:p>
        </p:txBody>
      </p:sp>
      <p:pic>
        <p:nvPicPr>
          <p:cNvPr id="15" name="Picture 14" descr="c17_recursive (1)"/>
          <p:cNvPicPr>
            <a:picLocks noChangeAspect="1"/>
          </p:cNvPicPr>
          <p:nvPr/>
        </p:nvPicPr>
        <p:blipFill>
          <a:blip r:embed="rId2"/>
          <a:stretch>
            <a:fillRect/>
          </a:stretch>
        </p:blipFill>
        <p:spPr>
          <a:xfrm>
            <a:off x="322580" y="3132455"/>
            <a:ext cx="2999740" cy="1844040"/>
          </a:xfrm>
          <a:prstGeom prst="rect">
            <a:avLst/>
          </a:prstGeom>
        </p:spPr>
      </p:pic>
      <p:sp>
        <p:nvSpPr>
          <p:cNvPr id="19" name="Text Box 18"/>
          <p:cNvSpPr txBox="1"/>
          <p:nvPr/>
        </p:nvSpPr>
        <p:spPr>
          <a:xfrm>
            <a:off x="1981200" y="4095750"/>
            <a:ext cx="403860" cy="275590"/>
          </a:xfrm>
          <a:prstGeom prst="rect">
            <a:avLst/>
          </a:prstGeom>
          <a:noFill/>
        </p:spPr>
        <p:txBody>
          <a:bodyPr wrap="square" rtlCol="0">
            <a:spAutoFit/>
          </a:bodyPr>
          <a:p>
            <a:r>
              <a:rPr lang="en-US" sz="1200"/>
              <a:t>Q4</a:t>
            </a:r>
            <a:endParaRPr lang="en-US" sz="1200"/>
          </a:p>
        </p:txBody>
      </p:sp>
      <p:sp>
        <p:nvSpPr>
          <p:cNvPr id="5" name="Text Box 4"/>
          <p:cNvSpPr txBox="1"/>
          <p:nvPr/>
        </p:nvSpPr>
        <p:spPr>
          <a:xfrm>
            <a:off x="6756400" y="260350"/>
            <a:ext cx="829310" cy="521970"/>
          </a:xfrm>
          <a:prstGeom prst="rect">
            <a:avLst/>
          </a:prstGeom>
          <a:noFill/>
        </p:spPr>
        <p:txBody>
          <a:bodyPr wrap="square" rtlCol="0">
            <a:spAutoFit/>
          </a:bodyPr>
          <a:p>
            <a:r>
              <a:rPr lang="en-US" sz="2800"/>
              <a:t>N2</a:t>
            </a:r>
            <a:endParaRPr lang="en-US" sz="2800"/>
          </a:p>
        </p:txBody>
      </p:sp>
      <p:pic>
        <p:nvPicPr>
          <p:cNvPr id="6" name="Picture 5" descr="NA2JILTX1"/>
          <p:cNvPicPr>
            <a:picLocks noChangeAspect="1"/>
          </p:cNvPicPr>
          <p:nvPr/>
        </p:nvPicPr>
        <p:blipFill>
          <a:blip r:embed="rId3"/>
          <a:stretch>
            <a:fillRect/>
          </a:stretch>
        </p:blipFill>
        <p:spPr>
          <a:xfrm>
            <a:off x="3777615" y="2063115"/>
            <a:ext cx="2519680" cy="29610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
          <p:cNvSpPr txBox="1"/>
          <p:nvPr/>
        </p:nvSpPr>
        <p:spPr>
          <a:xfrm>
            <a:off x="2133600" y="57150"/>
            <a:ext cx="829310" cy="521970"/>
          </a:xfrm>
          <a:prstGeom prst="rect">
            <a:avLst/>
          </a:prstGeom>
          <a:noFill/>
        </p:spPr>
        <p:txBody>
          <a:bodyPr wrap="square" rtlCol="0">
            <a:spAutoFit/>
          </a:bodyPr>
          <a:p>
            <a:r>
              <a:rPr lang="en-US" sz="2800"/>
              <a:t>Q3</a:t>
            </a:r>
            <a:endParaRPr lang="en-US" sz="2800"/>
          </a:p>
        </p:txBody>
      </p:sp>
      <p:sp>
        <p:nvSpPr>
          <p:cNvPr id="13" name="Text Box 12"/>
          <p:cNvSpPr txBox="1"/>
          <p:nvPr/>
        </p:nvSpPr>
        <p:spPr>
          <a:xfrm>
            <a:off x="4343400" y="514350"/>
            <a:ext cx="1131570" cy="1014730"/>
          </a:xfrm>
          <a:prstGeom prst="rect">
            <a:avLst/>
          </a:prstGeom>
          <a:noFill/>
        </p:spPr>
        <p:txBody>
          <a:bodyPr wrap="square" rtlCol="0">
            <a:spAutoFit/>
          </a:bodyPr>
          <a:p>
            <a:pPr algn="ctr"/>
            <a:r>
              <a:rPr lang="en-US" sz="6000">
                <a:solidFill>
                  <a:schemeClr val="bg1">
                    <a:lumMod val="25000"/>
                  </a:schemeClr>
                </a:solidFill>
              </a:rPr>
              <a:t>+</a:t>
            </a:r>
            <a:endParaRPr lang="en-US" sz="6000">
              <a:solidFill>
                <a:schemeClr val="bg1">
                  <a:lumMod val="25000"/>
                </a:schemeClr>
              </a:solidFill>
            </a:endParaRPr>
          </a:p>
        </p:txBody>
      </p:sp>
      <p:sp>
        <p:nvSpPr>
          <p:cNvPr id="14" name="Text Box 13"/>
          <p:cNvSpPr txBox="1"/>
          <p:nvPr/>
        </p:nvSpPr>
        <p:spPr>
          <a:xfrm>
            <a:off x="3886200" y="1135380"/>
            <a:ext cx="1123950" cy="521970"/>
          </a:xfrm>
          <a:prstGeom prst="rect">
            <a:avLst/>
          </a:prstGeom>
          <a:noFill/>
        </p:spPr>
        <p:txBody>
          <a:bodyPr wrap="square" rtlCol="0">
            <a:spAutoFit/>
          </a:bodyPr>
          <a:p>
            <a:r>
              <a:rPr lang="en-US" sz="2800"/>
              <a:t>N23</a:t>
            </a:r>
            <a:endParaRPr lang="en-US" sz="2800"/>
          </a:p>
        </p:txBody>
      </p:sp>
      <p:pic>
        <p:nvPicPr>
          <p:cNvPr id="15" name="Picture 14" descr="c17_recursive (1)"/>
          <p:cNvPicPr>
            <a:picLocks noChangeAspect="1"/>
          </p:cNvPicPr>
          <p:nvPr/>
        </p:nvPicPr>
        <p:blipFill>
          <a:blip r:embed="rId1"/>
          <a:stretch>
            <a:fillRect/>
          </a:stretch>
        </p:blipFill>
        <p:spPr>
          <a:xfrm>
            <a:off x="322580" y="3132455"/>
            <a:ext cx="2999740" cy="1844040"/>
          </a:xfrm>
          <a:prstGeom prst="rect">
            <a:avLst/>
          </a:prstGeom>
        </p:spPr>
      </p:pic>
      <p:sp>
        <p:nvSpPr>
          <p:cNvPr id="5" name="Text Box 4"/>
          <p:cNvSpPr txBox="1"/>
          <p:nvPr/>
        </p:nvSpPr>
        <p:spPr>
          <a:xfrm>
            <a:off x="6781800" y="0"/>
            <a:ext cx="829310" cy="521970"/>
          </a:xfrm>
          <a:prstGeom prst="rect">
            <a:avLst/>
          </a:prstGeom>
          <a:noFill/>
        </p:spPr>
        <p:txBody>
          <a:bodyPr wrap="square" rtlCol="0">
            <a:spAutoFit/>
          </a:bodyPr>
          <a:p>
            <a:r>
              <a:rPr lang="en-US" sz="2800"/>
              <a:t>Q4</a:t>
            </a:r>
            <a:endParaRPr lang="en-US" sz="2800"/>
          </a:p>
        </p:txBody>
      </p:sp>
      <p:pic>
        <p:nvPicPr>
          <p:cNvPr id="6" name="Picture 5" descr="NA2JILTX1"/>
          <p:cNvPicPr>
            <a:picLocks noChangeAspect="1"/>
          </p:cNvPicPr>
          <p:nvPr/>
        </p:nvPicPr>
        <p:blipFill>
          <a:blip r:embed="rId2"/>
          <a:stretch>
            <a:fillRect/>
          </a:stretch>
        </p:blipFill>
        <p:spPr>
          <a:xfrm>
            <a:off x="6350000" y="521970"/>
            <a:ext cx="1546225" cy="1817370"/>
          </a:xfrm>
          <a:prstGeom prst="rect">
            <a:avLst/>
          </a:prstGeom>
        </p:spPr>
      </p:pic>
      <p:pic>
        <p:nvPicPr>
          <p:cNvPr id="11" name="Picture 10" descr="NA2JILTX1"/>
          <p:cNvPicPr>
            <a:picLocks noChangeAspect="1"/>
          </p:cNvPicPr>
          <p:nvPr/>
        </p:nvPicPr>
        <p:blipFill>
          <a:blip r:embed="rId3"/>
          <a:stretch>
            <a:fillRect/>
          </a:stretch>
        </p:blipFill>
        <p:spPr>
          <a:xfrm>
            <a:off x="1600200" y="666750"/>
            <a:ext cx="1544955" cy="1816100"/>
          </a:xfrm>
          <a:prstGeom prst="rect">
            <a:avLst/>
          </a:prstGeom>
        </p:spPr>
      </p:pic>
      <p:pic>
        <p:nvPicPr>
          <p:cNvPr id="3" name="Picture 2" descr="NA2JILTX1"/>
          <p:cNvPicPr>
            <a:picLocks noChangeAspect="1"/>
          </p:cNvPicPr>
          <p:nvPr/>
        </p:nvPicPr>
        <p:blipFill>
          <a:blip r:embed="rId4"/>
          <a:stretch>
            <a:fillRect/>
          </a:stretch>
        </p:blipFill>
        <p:spPr>
          <a:xfrm>
            <a:off x="3703955" y="1657350"/>
            <a:ext cx="2263775" cy="31032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
          <p:cNvSpPr txBox="1"/>
          <p:nvPr/>
        </p:nvSpPr>
        <p:spPr>
          <a:xfrm>
            <a:off x="2133600" y="57150"/>
            <a:ext cx="829310" cy="521970"/>
          </a:xfrm>
          <a:prstGeom prst="rect">
            <a:avLst/>
          </a:prstGeom>
          <a:noFill/>
        </p:spPr>
        <p:txBody>
          <a:bodyPr wrap="square" rtlCol="0">
            <a:spAutoFit/>
          </a:bodyPr>
          <a:p>
            <a:r>
              <a:rPr lang="en-US" sz="2800"/>
              <a:t>Q1</a:t>
            </a:r>
            <a:endParaRPr lang="en-US" sz="2800"/>
          </a:p>
        </p:txBody>
      </p:sp>
      <p:sp>
        <p:nvSpPr>
          <p:cNvPr id="13" name="Text Box 12"/>
          <p:cNvSpPr txBox="1"/>
          <p:nvPr/>
        </p:nvSpPr>
        <p:spPr>
          <a:xfrm>
            <a:off x="4343400" y="514350"/>
            <a:ext cx="1131570" cy="1014730"/>
          </a:xfrm>
          <a:prstGeom prst="rect">
            <a:avLst/>
          </a:prstGeom>
          <a:noFill/>
        </p:spPr>
        <p:txBody>
          <a:bodyPr wrap="square" rtlCol="0">
            <a:spAutoFit/>
          </a:bodyPr>
          <a:p>
            <a:pPr algn="ctr"/>
            <a:r>
              <a:rPr lang="en-US" sz="6000">
                <a:solidFill>
                  <a:schemeClr val="bg1">
                    <a:lumMod val="25000"/>
                  </a:schemeClr>
                </a:solidFill>
              </a:rPr>
              <a:t>+</a:t>
            </a:r>
            <a:endParaRPr lang="en-US" sz="6000">
              <a:solidFill>
                <a:schemeClr val="bg1">
                  <a:lumMod val="25000"/>
                </a:schemeClr>
              </a:solidFill>
            </a:endParaRPr>
          </a:p>
        </p:txBody>
      </p:sp>
      <p:sp>
        <p:nvSpPr>
          <p:cNvPr id="14" name="Text Box 13"/>
          <p:cNvSpPr txBox="1"/>
          <p:nvPr/>
        </p:nvSpPr>
        <p:spPr>
          <a:xfrm>
            <a:off x="3886200" y="1135380"/>
            <a:ext cx="1123950" cy="521970"/>
          </a:xfrm>
          <a:prstGeom prst="rect">
            <a:avLst/>
          </a:prstGeom>
          <a:noFill/>
        </p:spPr>
        <p:txBody>
          <a:bodyPr wrap="square" rtlCol="0">
            <a:spAutoFit/>
          </a:bodyPr>
          <a:p>
            <a:r>
              <a:rPr lang="en-US" sz="2800"/>
              <a:t>N22</a:t>
            </a:r>
            <a:endParaRPr lang="en-US" sz="2800"/>
          </a:p>
        </p:txBody>
      </p:sp>
      <p:pic>
        <p:nvPicPr>
          <p:cNvPr id="15" name="Picture 14" descr="c17_recursive (1)"/>
          <p:cNvPicPr>
            <a:picLocks noChangeAspect="1"/>
          </p:cNvPicPr>
          <p:nvPr/>
        </p:nvPicPr>
        <p:blipFill>
          <a:blip r:embed="rId1"/>
          <a:stretch>
            <a:fillRect/>
          </a:stretch>
        </p:blipFill>
        <p:spPr>
          <a:xfrm>
            <a:off x="322580" y="3132455"/>
            <a:ext cx="2999740" cy="1844040"/>
          </a:xfrm>
          <a:prstGeom prst="rect">
            <a:avLst/>
          </a:prstGeom>
        </p:spPr>
      </p:pic>
      <p:sp>
        <p:nvSpPr>
          <p:cNvPr id="5" name="Text Box 4"/>
          <p:cNvSpPr txBox="1"/>
          <p:nvPr/>
        </p:nvSpPr>
        <p:spPr>
          <a:xfrm>
            <a:off x="6781800" y="0"/>
            <a:ext cx="829310" cy="521970"/>
          </a:xfrm>
          <a:prstGeom prst="rect">
            <a:avLst/>
          </a:prstGeom>
          <a:noFill/>
        </p:spPr>
        <p:txBody>
          <a:bodyPr wrap="square" rtlCol="0">
            <a:spAutoFit/>
          </a:bodyPr>
          <a:p>
            <a:r>
              <a:rPr lang="en-US" sz="2800"/>
              <a:t>Q4</a:t>
            </a:r>
            <a:endParaRPr lang="en-US" sz="2800"/>
          </a:p>
        </p:txBody>
      </p:sp>
      <p:pic>
        <p:nvPicPr>
          <p:cNvPr id="6" name="Picture 5" descr="NA2JILTX1"/>
          <p:cNvPicPr>
            <a:picLocks noChangeAspect="1"/>
          </p:cNvPicPr>
          <p:nvPr/>
        </p:nvPicPr>
        <p:blipFill>
          <a:blip r:embed="rId2"/>
          <a:stretch>
            <a:fillRect/>
          </a:stretch>
        </p:blipFill>
        <p:spPr>
          <a:xfrm>
            <a:off x="6350000" y="521970"/>
            <a:ext cx="1546225" cy="1817370"/>
          </a:xfrm>
          <a:prstGeom prst="rect">
            <a:avLst/>
          </a:prstGeom>
        </p:spPr>
      </p:pic>
      <p:pic>
        <p:nvPicPr>
          <p:cNvPr id="4" name="Picture 3" descr="NA2JILTX1"/>
          <p:cNvPicPr>
            <a:picLocks noChangeAspect="1"/>
          </p:cNvPicPr>
          <p:nvPr/>
        </p:nvPicPr>
        <p:blipFill>
          <a:blip r:embed="rId3"/>
          <a:stretch>
            <a:fillRect/>
          </a:stretch>
        </p:blipFill>
        <p:spPr>
          <a:xfrm>
            <a:off x="1295400" y="742950"/>
            <a:ext cx="1699260" cy="1691005"/>
          </a:xfrm>
          <a:prstGeom prst="rect">
            <a:avLst/>
          </a:prstGeom>
        </p:spPr>
      </p:pic>
      <p:pic>
        <p:nvPicPr>
          <p:cNvPr id="2" name="Picture 1" descr="NA2JILTX1"/>
          <p:cNvPicPr>
            <a:picLocks noChangeAspect="1"/>
          </p:cNvPicPr>
          <p:nvPr/>
        </p:nvPicPr>
        <p:blipFill>
          <a:blip r:embed="rId4"/>
          <a:stretch>
            <a:fillRect/>
          </a:stretch>
        </p:blipFill>
        <p:spPr>
          <a:xfrm>
            <a:off x="3460115" y="1581150"/>
            <a:ext cx="2839085" cy="35325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752474" y="31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cxnSp>
        <p:nvCxnSpPr>
          <p:cNvPr id="7" name="Ευθύγραμμο βέλος σύνδεσης 6"/>
          <p:cNvCxnSpPr/>
          <p:nvPr/>
        </p:nvCxnSpPr>
        <p:spPr>
          <a:xfrm flipH="1">
            <a:off x="4648201" y="637277"/>
            <a:ext cx="2156" cy="4343399"/>
          </a:xfrm>
          <a:prstGeom prst="straightConnector1">
            <a:avLst/>
          </a:prstGeom>
          <a:ln w="38100">
            <a:solidFill>
              <a:schemeClr val="tx2"/>
            </a:solidFill>
            <a:prstDash val="dash"/>
          </a:ln>
        </p:spPr>
        <p:style>
          <a:lnRef idx="2">
            <a:schemeClr val="accent1"/>
          </a:lnRef>
          <a:fillRef idx="0">
            <a:schemeClr val="accent1"/>
          </a:fillRef>
          <a:effectRef idx="1">
            <a:schemeClr val="accent1"/>
          </a:effectRef>
          <a:fontRef idx="minor">
            <a:schemeClr val="tx1"/>
          </a:fontRef>
        </p:style>
      </p:cxnSp>
      <p:pic>
        <p:nvPicPr>
          <p:cNvPr id="3" name="Picture 2" descr="sep_var_1"/>
          <p:cNvPicPr>
            <a:picLocks noChangeAspect="1"/>
          </p:cNvPicPr>
          <p:nvPr/>
        </p:nvPicPr>
        <p:blipFill>
          <a:blip r:embed="rId1"/>
          <a:stretch>
            <a:fillRect/>
          </a:stretch>
        </p:blipFill>
        <p:spPr>
          <a:xfrm>
            <a:off x="228600" y="514350"/>
            <a:ext cx="3479165" cy="4573905"/>
          </a:xfrm>
          <a:prstGeom prst="rect">
            <a:avLst/>
          </a:prstGeom>
        </p:spPr>
      </p:pic>
      <p:pic>
        <p:nvPicPr>
          <p:cNvPr id="4" name="Picture 3" descr="sep_var_2"/>
          <p:cNvPicPr>
            <a:picLocks noChangeAspect="1"/>
          </p:cNvPicPr>
          <p:nvPr/>
        </p:nvPicPr>
        <p:blipFill>
          <a:blip r:embed="rId2"/>
          <a:stretch>
            <a:fillRect/>
          </a:stretch>
        </p:blipFill>
        <p:spPr>
          <a:xfrm>
            <a:off x="5105400" y="514350"/>
            <a:ext cx="3445510" cy="45929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dd_annotation_1"/>
          <p:cNvPicPr>
            <a:picLocks noChangeAspect="1"/>
          </p:cNvPicPr>
          <p:nvPr/>
        </p:nvPicPr>
        <p:blipFill>
          <a:blip r:embed="rId1"/>
          <a:stretch>
            <a:fillRect/>
          </a:stretch>
        </p:blipFill>
        <p:spPr>
          <a:xfrm>
            <a:off x="76200" y="133350"/>
            <a:ext cx="4567555" cy="4860925"/>
          </a:xfrm>
          <a:prstGeom prst="rect">
            <a:avLst/>
          </a:prstGeom>
        </p:spPr>
      </p:pic>
      <p:pic>
        <p:nvPicPr>
          <p:cNvPr id="7" name="Picture 6" descr="bdd_annotation_2"/>
          <p:cNvPicPr>
            <a:picLocks noChangeAspect="1"/>
          </p:cNvPicPr>
          <p:nvPr/>
        </p:nvPicPr>
        <p:blipFill>
          <a:blip r:embed="rId2"/>
          <a:stretch>
            <a:fillRect/>
          </a:stretch>
        </p:blipFill>
        <p:spPr>
          <a:xfrm>
            <a:off x="3939540" y="2038350"/>
            <a:ext cx="5204460" cy="3074670"/>
          </a:xfrm>
          <a:prstGeom prst="rect">
            <a:avLst/>
          </a:prstGeom>
        </p:spPr>
      </p:pic>
      <p:sp>
        <p:nvSpPr>
          <p:cNvPr id="417" name="PlaceHolder 1"/>
          <p:cNvSpPr>
            <a:spLocks noGrp="1"/>
          </p:cNvSpPr>
          <p:nvPr/>
        </p:nvSpPr>
        <p:spPr>
          <a:xfrm>
            <a:off x="4800600" y="285750"/>
            <a:ext cx="3126105"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0">
              <a:lnSpc>
                <a:spcPct val="100000"/>
              </a:lnSpc>
              <a:buNone/>
              <a:tabLst>
                <a:tab pos="0" algn="l"/>
              </a:tabLst>
            </a:pPr>
            <a:r>
              <a:rPr lang="en-US" altLang="en-GB" sz="2400" b="1" spc="-1" dirty="0" err="1">
                <a:solidFill>
                  <a:schemeClr val="bg1">
                    <a:lumMod val="25000"/>
                  </a:schemeClr>
                </a:solidFill>
                <a:uFillTx/>
                <a:ea typeface="IBM Plex Mono"/>
                <a:cs typeface="+mj-lt"/>
                <a:sym typeface="+mn-ea"/>
              </a:rPr>
              <a:t>annotate_bdds</a:t>
            </a:r>
            <a:endParaRPr lang="en-US" altLang="en-GB" sz="2400" b="1" spc="-1" dirty="0" err="1">
              <a:solidFill>
                <a:schemeClr val="bg1">
                  <a:lumMod val="25000"/>
                </a:schemeClr>
              </a:solidFill>
              <a:uFillTx/>
              <a:ea typeface="IBM Plex Mono"/>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dd_annotation_4"/>
          <p:cNvPicPr>
            <a:picLocks noChangeAspect="1"/>
          </p:cNvPicPr>
          <p:nvPr/>
        </p:nvPicPr>
        <p:blipFill>
          <a:blip r:embed="rId1"/>
          <a:stretch>
            <a:fillRect/>
          </a:stretch>
        </p:blipFill>
        <p:spPr>
          <a:xfrm>
            <a:off x="4038600" y="819150"/>
            <a:ext cx="5165090" cy="4147185"/>
          </a:xfrm>
          <a:prstGeom prst="rect">
            <a:avLst/>
          </a:prstGeom>
        </p:spPr>
      </p:pic>
      <p:pic>
        <p:nvPicPr>
          <p:cNvPr id="2" name="Picture 1" descr="bdd_annotation_3"/>
          <p:cNvPicPr>
            <a:picLocks noChangeAspect="1"/>
          </p:cNvPicPr>
          <p:nvPr/>
        </p:nvPicPr>
        <p:blipFill>
          <a:blip r:embed="rId2"/>
          <a:stretch>
            <a:fillRect/>
          </a:stretch>
        </p:blipFill>
        <p:spPr>
          <a:xfrm>
            <a:off x="0" y="361950"/>
            <a:ext cx="5309235" cy="4875530"/>
          </a:xfrm>
          <a:prstGeom prst="rect">
            <a:avLst/>
          </a:prstGeom>
        </p:spPr>
      </p:pic>
      <p:sp>
        <p:nvSpPr>
          <p:cNvPr id="5" name="Text Box 4"/>
          <p:cNvSpPr txBox="1"/>
          <p:nvPr/>
        </p:nvSpPr>
        <p:spPr>
          <a:xfrm>
            <a:off x="1600200" y="4857750"/>
            <a:ext cx="373380" cy="306705"/>
          </a:xfrm>
          <a:prstGeom prst="rect">
            <a:avLst/>
          </a:prstGeom>
          <a:noFill/>
        </p:spPr>
        <p:txBody>
          <a:bodyPr wrap="square" rtlCol="0">
            <a:spAutoFit/>
          </a:bodyPr>
          <a:p>
            <a:r>
              <a:rPr lang="en-US" sz="1400" b="1"/>
              <a:t>*</a:t>
            </a:r>
            <a:endParaRPr lang="en-US" sz="1400" b="1"/>
          </a:p>
        </p:txBody>
      </p:sp>
      <p:sp>
        <p:nvSpPr>
          <p:cNvPr id="6" name="Text Box 5"/>
          <p:cNvSpPr txBox="1"/>
          <p:nvPr/>
        </p:nvSpPr>
        <p:spPr>
          <a:xfrm>
            <a:off x="5562600" y="971550"/>
            <a:ext cx="373380" cy="306705"/>
          </a:xfrm>
          <a:prstGeom prst="rect">
            <a:avLst/>
          </a:prstGeom>
          <a:noFill/>
        </p:spPr>
        <p:txBody>
          <a:bodyPr wrap="square" rtlCol="0">
            <a:spAutoFit/>
          </a:bodyPr>
          <a:p>
            <a:r>
              <a:rPr lang="en-US" sz="1400" b="1"/>
              <a:t>*</a:t>
            </a:r>
            <a:endParaRPr lang="en-US" sz="1400" b="1"/>
          </a:p>
        </p:txBody>
      </p:sp>
      <p:sp>
        <p:nvSpPr>
          <p:cNvPr id="417" name="PlaceHolder 1"/>
          <p:cNvSpPr>
            <a:spLocks noGrp="1"/>
          </p:cNvSpPr>
          <p:nvPr/>
        </p:nvSpPr>
        <p:spPr>
          <a:xfrm>
            <a:off x="3962400" y="209550"/>
            <a:ext cx="470535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0">
              <a:lnSpc>
                <a:spcPct val="100000"/>
              </a:lnSpc>
              <a:buNone/>
              <a:tabLst>
                <a:tab pos="0" algn="l"/>
              </a:tabLst>
            </a:pPr>
            <a:r>
              <a:rPr lang="en-US" altLang="en-GB" sz="1400" b="1" spc="-1" dirty="0" err="1">
                <a:solidFill>
                  <a:schemeClr val="bg1">
                    <a:lumMod val="25000"/>
                  </a:schemeClr>
                </a:solidFill>
                <a:uFillTx/>
                <a:ea typeface="IBM Plex Mono"/>
                <a:cs typeface="+mj-lt"/>
                <a:sym typeface="+mn-ea"/>
              </a:rPr>
              <a:t>We need to ReduceHeap after each calculation of gatepin</a:t>
            </a:r>
            <a:endParaRPr lang="en-US" altLang="en-GB" sz="1400" b="1" spc="-1" dirty="0" err="1">
              <a:solidFill>
                <a:schemeClr val="bg1">
                  <a:lumMod val="25000"/>
                </a:schemeClr>
              </a:solidFill>
              <a:uFillTx/>
              <a:ea typeface="IBM Plex Mono"/>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1600200" y="4857750"/>
            <a:ext cx="373380" cy="306705"/>
          </a:xfrm>
          <a:prstGeom prst="rect">
            <a:avLst/>
          </a:prstGeom>
          <a:noFill/>
        </p:spPr>
        <p:txBody>
          <a:bodyPr wrap="square" rtlCol="0">
            <a:spAutoFit/>
          </a:bodyPr>
          <a:p>
            <a:r>
              <a:rPr lang="en-US" sz="1400" b="1"/>
              <a:t>*</a:t>
            </a:r>
            <a:endParaRPr lang="en-US" sz="1400" b="1"/>
          </a:p>
        </p:txBody>
      </p:sp>
      <p:sp>
        <p:nvSpPr>
          <p:cNvPr id="6" name="Text Box 5"/>
          <p:cNvSpPr txBox="1"/>
          <p:nvPr/>
        </p:nvSpPr>
        <p:spPr>
          <a:xfrm>
            <a:off x="5562600" y="971550"/>
            <a:ext cx="373380" cy="306705"/>
          </a:xfrm>
          <a:prstGeom prst="rect">
            <a:avLst/>
          </a:prstGeom>
          <a:noFill/>
        </p:spPr>
        <p:txBody>
          <a:bodyPr wrap="square" rtlCol="0">
            <a:spAutoFit/>
          </a:bodyPr>
          <a:p>
            <a:r>
              <a:rPr lang="en-US" sz="1400" b="1"/>
              <a:t>*</a:t>
            </a:r>
            <a:endParaRPr lang="en-US" sz="1400" b="1"/>
          </a:p>
        </p:txBody>
      </p:sp>
      <p:pic>
        <p:nvPicPr>
          <p:cNvPr id="3" name="Picture 2" descr="bdd_annotation_5"/>
          <p:cNvPicPr>
            <a:picLocks noChangeAspect="1"/>
          </p:cNvPicPr>
          <p:nvPr/>
        </p:nvPicPr>
        <p:blipFill>
          <a:blip r:embed="rId1"/>
          <a:stretch>
            <a:fillRect/>
          </a:stretch>
        </p:blipFill>
        <p:spPr>
          <a:xfrm>
            <a:off x="0" y="666750"/>
            <a:ext cx="4867275" cy="4322445"/>
          </a:xfrm>
          <a:prstGeom prst="rect">
            <a:avLst/>
          </a:prstGeom>
        </p:spPr>
      </p:pic>
      <p:pic>
        <p:nvPicPr>
          <p:cNvPr id="7" name="Picture 6" descr="bdd_annotation_6"/>
          <p:cNvPicPr>
            <a:picLocks noChangeAspect="1"/>
          </p:cNvPicPr>
          <p:nvPr/>
        </p:nvPicPr>
        <p:blipFill>
          <a:blip r:embed="rId2"/>
          <a:stretch>
            <a:fillRect/>
          </a:stretch>
        </p:blipFill>
        <p:spPr>
          <a:xfrm>
            <a:off x="3733800" y="133350"/>
            <a:ext cx="5373370" cy="3211830"/>
          </a:xfrm>
          <a:prstGeom prst="rect">
            <a:avLst/>
          </a:prstGeom>
        </p:spPr>
      </p:pic>
      <p:sp>
        <p:nvSpPr>
          <p:cNvPr id="417" name="PlaceHolder 1"/>
          <p:cNvSpPr>
            <a:spLocks noGrp="1"/>
          </p:cNvSpPr>
          <p:nvPr/>
        </p:nvSpPr>
        <p:spPr>
          <a:xfrm>
            <a:off x="381000" y="95250"/>
            <a:ext cx="3126105"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0">
              <a:lnSpc>
                <a:spcPct val="100000"/>
              </a:lnSpc>
              <a:buNone/>
              <a:tabLst>
                <a:tab pos="0" algn="l"/>
              </a:tabLst>
            </a:pPr>
            <a:r>
              <a:rPr lang="en-US" altLang="en-GB" sz="1800" b="1" spc="-1" dirty="0" err="1">
                <a:solidFill>
                  <a:schemeClr val="bg1">
                    <a:lumMod val="25000"/>
                  </a:schemeClr>
                </a:solidFill>
                <a:uFillTx/>
                <a:ea typeface="IBM Plex Mono"/>
                <a:cs typeface="+mj-lt"/>
                <a:sym typeface="+mn-ea"/>
              </a:rPr>
              <a:t>make output of FF same as Input</a:t>
            </a:r>
            <a:endParaRPr lang="en-US" altLang="en-GB" sz="1800" b="1" spc="-1" dirty="0" err="1">
              <a:solidFill>
                <a:schemeClr val="bg1">
                  <a:lumMod val="25000"/>
                </a:schemeClr>
              </a:solidFill>
              <a:uFillTx/>
              <a:ea typeface="IBM Plex Mono"/>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dd_annotation_7"/>
          <p:cNvPicPr>
            <a:picLocks noChangeAspect="1"/>
          </p:cNvPicPr>
          <p:nvPr/>
        </p:nvPicPr>
        <p:blipFill>
          <a:blip r:embed="rId1"/>
          <a:stretch>
            <a:fillRect/>
          </a:stretch>
        </p:blipFill>
        <p:spPr>
          <a:xfrm>
            <a:off x="76200" y="153670"/>
            <a:ext cx="3527425" cy="4836795"/>
          </a:xfrm>
          <a:prstGeom prst="rect">
            <a:avLst/>
          </a:prstGeom>
        </p:spPr>
      </p:pic>
      <p:pic>
        <p:nvPicPr>
          <p:cNvPr id="4" name="Picture 3" descr="bdd_annotation_8"/>
          <p:cNvPicPr>
            <a:picLocks noChangeAspect="1"/>
          </p:cNvPicPr>
          <p:nvPr/>
        </p:nvPicPr>
        <p:blipFill>
          <a:blip r:embed="rId2"/>
          <a:stretch>
            <a:fillRect/>
          </a:stretch>
        </p:blipFill>
        <p:spPr>
          <a:xfrm>
            <a:off x="5257800" y="53340"/>
            <a:ext cx="3117850" cy="5036185"/>
          </a:xfrm>
          <a:prstGeom prst="rect">
            <a:avLst/>
          </a:prstGeom>
        </p:spPr>
      </p:pic>
      <p:sp>
        <p:nvSpPr>
          <p:cNvPr id="8" name="PlaceHolder 1"/>
          <p:cNvSpPr>
            <a:spLocks noGrp="1"/>
          </p:cNvSpPr>
          <p:nvPr/>
        </p:nvSpPr>
        <p:spPr>
          <a:xfrm>
            <a:off x="2209800" y="285750"/>
            <a:ext cx="330454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0">
              <a:lnSpc>
                <a:spcPct val="100000"/>
              </a:lnSpc>
              <a:buNone/>
              <a:tabLst>
                <a:tab pos="0" algn="l"/>
              </a:tabLst>
            </a:pPr>
            <a:r>
              <a:rPr lang="en-US" altLang="en-GB" sz="1400" b="1" spc="-1" dirty="0" err="1">
                <a:solidFill>
                  <a:schemeClr val="bg1">
                    <a:lumMod val="25000"/>
                  </a:schemeClr>
                </a:solidFill>
                <a:uFillTx/>
                <a:ea typeface="IBM Plex Mono"/>
                <a:cs typeface="+mj-lt"/>
                <a:sym typeface="+mn-ea"/>
              </a:rPr>
              <a:t>!We use Cudd_Ref and Cudd_recursiveDeref after each boolean calculation to update Nodes</a:t>
            </a:r>
            <a:endParaRPr lang="en-US" altLang="en-GB" sz="1400" b="1" spc="-1" dirty="0" err="1">
              <a:solidFill>
                <a:schemeClr val="bg1">
                  <a:lumMod val="25000"/>
                </a:schemeClr>
              </a:solidFill>
              <a:uFillTx/>
              <a:ea typeface="IBM Plex Mono"/>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1206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3200" b="1" spc="-1">
                <a:solidFill>
                  <a:schemeClr val="bg1">
                    <a:lumMod val="25000"/>
                  </a:schemeClr>
                </a:solidFill>
                <a:cs typeface="+mj-lt"/>
                <a:sym typeface="+mn-ea"/>
              </a:rPr>
              <a:t>Static Probabilities Annotation</a:t>
            </a:r>
            <a:endParaRPr lang="en-US" altLang="en-GB" sz="3200" b="1" spc="-1" dirty="0" err="1">
              <a:solidFill>
                <a:schemeClr val="bg1">
                  <a:lumMod val="25000"/>
                </a:schemeClr>
              </a:solidFill>
              <a:uFillTx/>
              <a:ea typeface="IBM Plex Mono"/>
              <a:cs typeface="+mj-lt"/>
              <a:sym typeface="+mn-ea"/>
            </a:endParaRPr>
          </a:p>
        </p:txBody>
      </p:sp>
      <p:sp>
        <p:nvSpPr>
          <p:cNvPr id="3" name="Text Box 2"/>
          <p:cNvSpPr txBox="1"/>
          <p:nvPr/>
        </p:nvSpPr>
        <p:spPr>
          <a:xfrm>
            <a:off x="609600" y="2190750"/>
            <a:ext cx="3311525" cy="1198880"/>
          </a:xfrm>
          <a:prstGeom prst="rect">
            <a:avLst/>
          </a:prstGeom>
          <a:noFill/>
        </p:spPr>
        <p:txBody>
          <a:bodyPr wrap="square" rtlCol="0">
            <a:spAutoFit/>
          </a:bodyPr>
          <a:p>
            <a:r>
              <a:rPr lang="en-US"/>
              <a:t>In order to calculate the Probabilities of a BDD we need to traverse all paths of it to constant 1 </a:t>
            </a:r>
            <a:endParaRPr lang="en-US"/>
          </a:p>
        </p:txBody>
      </p:sp>
      <p:pic>
        <p:nvPicPr>
          <p:cNvPr id="6" name="Picture 5" descr="NA2JILTX1"/>
          <p:cNvPicPr>
            <a:picLocks noChangeAspect="1"/>
          </p:cNvPicPr>
          <p:nvPr/>
        </p:nvPicPr>
        <p:blipFill>
          <a:blip r:embed="rId1"/>
          <a:stretch>
            <a:fillRect/>
          </a:stretch>
        </p:blipFill>
        <p:spPr>
          <a:xfrm>
            <a:off x="4953000" y="1200150"/>
            <a:ext cx="2839085" cy="35325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1206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3200" b="1" spc="-1">
                <a:solidFill>
                  <a:schemeClr val="bg1">
                    <a:lumMod val="25000"/>
                  </a:schemeClr>
                </a:solidFill>
                <a:cs typeface="+mj-lt"/>
                <a:sym typeface="+mn-ea"/>
              </a:rPr>
              <a:t>Static Probabilities Annotation</a:t>
            </a:r>
            <a:endParaRPr lang="en-US" altLang="en-GB" sz="3200" b="1" spc="-1" dirty="0" err="1">
              <a:solidFill>
                <a:schemeClr val="bg1">
                  <a:lumMod val="25000"/>
                </a:schemeClr>
              </a:solidFill>
              <a:uFillTx/>
              <a:ea typeface="IBM Plex Mono"/>
              <a:cs typeface="+mj-lt"/>
              <a:sym typeface="+mn-ea"/>
            </a:endParaRPr>
          </a:p>
        </p:txBody>
      </p:sp>
      <p:sp>
        <p:nvSpPr>
          <p:cNvPr id="3" name="Text Box 2"/>
          <p:cNvSpPr txBox="1"/>
          <p:nvPr/>
        </p:nvSpPr>
        <p:spPr>
          <a:xfrm>
            <a:off x="2209800" y="1200150"/>
            <a:ext cx="4058285" cy="3415030"/>
          </a:xfrm>
          <a:prstGeom prst="rect">
            <a:avLst/>
          </a:prstGeom>
          <a:noFill/>
        </p:spPr>
        <p:txBody>
          <a:bodyPr wrap="square" rtlCol="0">
            <a:spAutoFit/>
          </a:bodyPr>
          <a:p>
            <a:r>
              <a:rPr lang="en-US"/>
              <a:t>Steps:</a:t>
            </a:r>
            <a:endParaRPr lang="en-US"/>
          </a:p>
          <a:p>
            <a:pPr marL="285750" indent="-285750">
              <a:buFont typeface="Arial" panose="02080604020202020204" pitchFamily="34" charset="0"/>
              <a:buChar char="•"/>
            </a:pPr>
            <a:r>
              <a:rPr lang="en-US"/>
              <a:t>Traverse BDD to get all paths to 1</a:t>
            </a:r>
            <a:endParaRPr lang="en-US"/>
          </a:p>
          <a:p>
            <a:pPr marL="285750" indent="-285750">
              <a:buFont typeface="Arial" panose="02080604020202020204" pitchFamily="34" charset="0"/>
              <a:buChar char="•"/>
            </a:pPr>
            <a:r>
              <a:rPr lang="en-US"/>
              <a:t>Keep an array with DdNodes 1-1 in order the variables were created</a:t>
            </a:r>
            <a:endParaRPr lang="en-US"/>
          </a:p>
          <a:p>
            <a:pPr marL="285750" indent="-285750">
              <a:buFont typeface="Arial" panose="02080604020202020204" pitchFamily="34" charset="0"/>
              <a:buChar char="•"/>
            </a:pPr>
            <a:r>
              <a:rPr lang="en-US"/>
              <a:t>For each node of path we add either 1 or 0 or - according to side of node (T, E)</a:t>
            </a:r>
            <a:endParaRPr lang="en-US"/>
          </a:p>
          <a:p>
            <a:pPr marL="285750" indent="-285750">
              <a:buFont typeface="Arial" panose="02080604020202020204" pitchFamily="34" charset="0"/>
              <a:buChar char="•"/>
            </a:pPr>
            <a:r>
              <a:rPr lang="en-US"/>
              <a:t>Then we multiply probability with (either 1 or 0 ) of node and we add all paths together</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1206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3200" b="1" spc="-1">
                <a:solidFill>
                  <a:schemeClr val="bg1">
                    <a:lumMod val="25000"/>
                  </a:schemeClr>
                </a:solidFill>
                <a:cs typeface="+mj-lt"/>
                <a:sym typeface="+mn-ea"/>
              </a:rPr>
              <a:t>Example of C17/N22</a:t>
            </a:r>
            <a:endParaRPr lang="en-US" altLang="en-GB" sz="3200" b="1" spc="-1" dirty="0" err="1">
              <a:solidFill>
                <a:schemeClr val="bg1">
                  <a:lumMod val="25000"/>
                </a:schemeClr>
              </a:solidFill>
              <a:uFillTx/>
              <a:ea typeface="IBM Plex Mono"/>
              <a:cs typeface="+mj-lt"/>
              <a:sym typeface="+mn-ea"/>
            </a:endParaRPr>
          </a:p>
        </p:txBody>
      </p:sp>
      <p:sp>
        <p:nvSpPr>
          <p:cNvPr id="4" name="PlaceHolder 1"/>
          <p:cNvSpPr>
            <a:spLocks noGrp="1"/>
          </p:cNvSpPr>
          <p:nvPr/>
        </p:nvSpPr>
        <p:spPr>
          <a:xfrm>
            <a:off x="3429000" y="819150"/>
            <a:ext cx="5381625"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rgbClr val="0070C0"/>
                </a:solidFill>
                <a:uFillTx/>
                <a:ea typeface="IBM Plex Mono"/>
                <a:cs typeface="+mj-lt"/>
                <a:sym typeface="+mn-ea"/>
              </a:rPr>
              <a:t>Probability: 1.0</a:t>
            </a:r>
            <a:endParaRPr lang="en-US" altLang="en-GB" sz="2000" b="1" spc="-1" dirty="0" err="1">
              <a:solidFill>
                <a:srgbClr val="0070C0"/>
              </a:solidFill>
              <a:uFillTx/>
              <a:ea typeface="IBM Plex Mono"/>
              <a:cs typeface="+mj-lt"/>
              <a:sym typeface="+mn-ea"/>
            </a:endParaRPr>
          </a:p>
        </p:txBody>
      </p:sp>
      <p:sp>
        <p:nvSpPr>
          <p:cNvPr id="5" name="PlaceHolder 1"/>
          <p:cNvSpPr>
            <a:spLocks noGrp="1"/>
          </p:cNvSpPr>
          <p:nvPr/>
        </p:nvSpPr>
        <p:spPr>
          <a:xfrm>
            <a:off x="3505200" y="1626235"/>
            <a:ext cx="5381625"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rgbClr val="0070C0"/>
                </a:solidFill>
                <a:uFillTx/>
                <a:ea typeface="IBM Plex Mono"/>
                <a:cs typeface="+mj-lt"/>
                <a:sym typeface="+mn-ea"/>
              </a:rPr>
              <a:t>Paths to 1: 4</a:t>
            </a:r>
            <a:endParaRPr lang="en-US" altLang="en-GB" sz="2000" b="1" spc="-1" dirty="0" err="1">
              <a:solidFill>
                <a:srgbClr val="0070C0"/>
              </a:solidFill>
              <a:uFillTx/>
              <a:ea typeface="IBM Plex Mono"/>
              <a:cs typeface="+mj-lt"/>
              <a:sym typeface="+mn-ea"/>
            </a:endParaRPr>
          </a:p>
          <a:p>
            <a:pPr marL="514350" indent="-285750">
              <a:lnSpc>
                <a:spcPct val="115000"/>
              </a:lnSpc>
              <a:tabLst>
                <a:tab pos="0" algn="l"/>
              </a:tabLst>
            </a:pPr>
            <a:r>
              <a:rPr lang="en-US" altLang="en-GB" sz="2000" b="1" spc="-1" dirty="0" err="1">
                <a:solidFill>
                  <a:srgbClr val="0070C0"/>
                </a:solidFill>
                <a:uFillTx/>
                <a:ea typeface="IBM Plex Mono"/>
                <a:cs typeface="+mj-lt"/>
                <a:sym typeface="+mn-ea"/>
              </a:rPr>
              <a:t>Number of Minterms: 36</a:t>
            </a:r>
            <a:endParaRPr lang="en-US" altLang="en-GB" sz="2000" b="1" spc="-1" dirty="0" err="1">
              <a:solidFill>
                <a:srgbClr val="0070C0"/>
              </a:solidFill>
              <a:uFillTx/>
              <a:ea typeface="IBM Plex Mono"/>
              <a:cs typeface="+mj-lt"/>
              <a:sym typeface="+mn-ea"/>
            </a:endParaRPr>
          </a:p>
        </p:txBody>
      </p:sp>
      <p:pic>
        <p:nvPicPr>
          <p:cNvPr id="6" name="Picture 5" descr="custom_bdd_1"/>
          <p:cNvPicPr>
            <a:picLocks noChangeAspect="1"/>
          </p:cNvPicPr>
          <p:nvPr/>
        </p:nvPicPr>
        <p:blipFill>
          <a:blip r:embed="rId1"/>
          <a:stretch>
            <a:fillRect/>
          </a:stretch>
        </p:blipFill>
        <p:spPr>
          <a:xfrm>
            <a:off x="381000" y="666750"/>
            <a:ext cx="2823210" cy="40754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6413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3200" b="1" spc="-1">
                <a:solidFill>
                  <a:schemeClr val="bg1">
                    <a:lumMod val="25000"/>
                  </a:schemeClr>
                </a:solidFill>
                <a:cs typeface="+mj-lt"/>
                <a:sym typeface="+mn-ea"/>
              </a:rPr>
              <a:t>Example of C17/N22</a:t>
            </a:r>
            <a:endParaRPr lang="en-US" altLang="en-GB" sz="3200" b="1" spc="-1" dirty="0" err="1">
              <a:solidFill>
                <a:schemeClr val="bg1">
                  <a:lumMod val="25000"/>
                </a:schemeClr>
              </a:solidFill>
              <a:uFillTx/>
              <a:ea typeface="IBM Plex Mono"/>
              <a:cs typeface="+mj-lt"/>
              <a:sym typeface="+mn-ea"/>
            </a:endParaRPr>
          </a:p>
        </p:txBody>
      </p:sp>
      <p:sp>
        <p:nvSpPr>
          <p:cNvPr id="4" name="PlaceHolder 1"/>
          <p:cNvSpPr>
            <a:spLocks noGrp="1"/>
          </p:cNvSpPr>
          <p:nvPr/>
        </p:nvSpPr>
        <p:spPr>
          <a:xfrm>
            <a:off x="3124835" y="742950"/>
            <a:ext cx="580644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rgbClr val="0070C0"/>
                </a:solidFill>
                <a:uFillTx/>
                <a:ea typeface="IBM Plex Mono"/>
                <a:cs typeface="+mj-lt"/>
                <a:sym typeface="+mn-ea"/>
              </a:rPr>
              <a:t>Probability = N2*N1 = 0.05</a:t>
            </a:r>
            <a:endParaRPr lang="en-US" altLang="en-GB" sz="2000" b="1" spc="-1" dirty="0" err="1">
              <a:solidFill>
                <a:srgbClr val="0070C0"/>
              </a:solidFill>
              <a:uFillTx/>
              <a:ea typeface="IBM Plex Mono"/>
              <a:cs typeface="+mj-lt"/>
              <a:sym typeface="+mn-ea"/>
            </a:endParaRPr>
          </a:p>
          <a:p>
            <a:pPr marL="514350" indent="-285750">
              <a:lnSpc>
                <a:spcPct val="115000"/>
              </a:lnSpc>
              <a:tabLst>
                <a:tab pos="0" algn="l"/>
              </a:tabLst>
            </a:pPr>
            <a:r>
              <a:rPr lang="en-US" altLang="en-GB" sz="2000" b="1" spc="-1" dirty="0" err="1">
                <a:solidFill>
                  <a:schemeClr val="accent1">
                    <a:lumMod val="60000"/>
                    <a:lumOff val="40000"/>
                  </a:schemeClr>
                </a:solidFill>
                <a:uFillTx/>
                <a:ea typeface="IBM Plex Mono"/>
                <a:cs typeface="+mj-lt"/>
                <a:sym typeface="+mn-ea"/>
              </a:rPr>
              <a:t>total_prob = 0.05</a:t>
            </a:r>
            <a:r>
              <a:rPr lang="en-US" altLang="en-GB" sz="2000" b="1" spc="-1" dirty="0" err="1">
                <a:solidFill>
                  <a:srgbClr val="0070C0"/>
                </a:solidFill>
                <a:uFillTx/>
                <a:ea typeface="IBM Plex Mono"/>
                <a:cs typeface="+mj-lt"/>
                <a:sym typeface="+mn-ea"/>
              </a:rPr>
              <a:t> </a:t>
            </a:r>
            <a:endParaRPr lang="en-US" altLang="en-GB" sz="2000" b="1" spc="-1" dirty="0" err="1">
              <a:solidFill>
                <a:srgbClr val="0070C0"/>
              </a:solidFill>
              <a:uFillTx/>
              <a:ea typeface="IBM Plex Mono"/>
              <a:cs typeface="+mj-lt"/>
              <a:sym typeface="+mn-ea"/>
            </a:endParaRPr>
          </a:p>
        </p:txBody>
      </p:sp>
      <p:sp>
        <p:nvSpPr>
          <p:cNvPr id="5" name="PlaceHolder 1"/>
          <p:cNvSpPr>
            <a:spLocks noGrp="1"/>
          </p:cNvSpPr>
          <p:nvPr/>
        </p:nvSpPr>
        <p:spPr>
          <a:xfrm>
            <a:off x="4343400" y="1809750"/>
            <a:ext cx="424053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rgbClr val="0070C0"/>
                </a:solidFill>
                <a:uFillTx/>
                <a:ea typeface="IBM Plex Mono"/>
                <a:cs typeface="+mj-lt"/>
                <a:sym typeface="+mn-ea"/>
              </a:rPr>
              <a:t>Paths to 1: 4</a:t>
            </a:r>
            <a:endParaRPr lang="en-US" altLang="en-GB" sz="2000" b="1" spc="-1" dirty="0" err="1">
              <a:solidFill>
                <a:srgbClr val="0070C0"/>
              </a:solidFill>
              <a:uFillTx/>
              <a:ea typeface="IBM Plex Mono"/>
              <a:cs typeface="+mj-lt"/>
              <a:sym typeface="+mn-ea"/>
            </a:endParaRPr>
          </a:p>
          <a:p>
            <a:pPr marL="514350" indent="-285750">
              <a:lnSpc>
                <a:spcPct val="115000"/>
              </a:lnSpc>
              <a:tabLst>
                <a:tab pos="0" algn="l"/>
              </a:tabLst>
            </a:pPr>
            <a:r>
              <a:rPr lang="en-US" altLang="en-GB" sz="2000" b="1" spc="-1" dirty="0" err="1">
                <a:solidFill>
                  <a:srgbClr val="0070C0"/>
                </a:solidFill>
                <a:uFillTx/>
                <a:ea typeface="IBM Plex Mono"/>
                <a:cs typeface="+mj-lt"/>
                <a:sym typeface="+mn-ea"/>
              </a:rPr>
              <a:t>Number of Minterms: 36</a:t>
            </a:r>
            <a:endParaRPr lang="en-US" altLang="en-GB" sz="2000" b="1" spc="-1" dirty="0" err="1">
              <a:solidFill>
                <a:srgbClr val="0070C0"/>
              </a:solidFill>
              <a:uFillTx/>
              <a:ea typeface="IBM Plex Mono"/>
              <a:cs typeface="+mj-lt"/>
              <a:sym typeface="+mn-ea"/>
            </a:endParaRPr>
          </a:p>
        </p:txBody>
      </p:sp>
      <p:graphicFrame>
        <p:nvGraphicFramePr>
          <p:cNvPr id="2" name="Table 1"/>
          <p:cNvGraphicFramePr/>
          <p:nvPr/>
        </p:nvGraphicFramePr>
        <p:xfrm>
          <a:off x="4267200" y="3257550"/>
          <a:ext cx="4142740" cy="1097280"/>
        </p:xfrm>
        <a:graphic>
          <a:graphicData uri="http://schemas.openxmlformats.org/drawingml/2006/table">
            <a:tbl>
              <a:tblPr firstRow="1" bandRow="1">
                <a:tableStyleId>{5C22544A-7EE6-4342-B048-85BDC9FD1C3A}</a:tableStyleId>
              </a:tblPr>
              <a:tblGrid>
                <a:gridCol w="1035685"/>
                <a:gridCol w="1035685"/>
                <a:gridCol w="1035685"/>
                <a:gridCol w="1035685"/>
              </a:tblGrid>
              <a:tr h="365760">
                <a:tc>
                  <a:txBody>
                    <a:bodyPr/>
                    <a:p>
                      <a:pPr algn="ctr">
                        <a:buNone/>
                      </a:pPr>
                      <a:r>
                        <a:rPr lang="en-US" b="1">
                          <a:solidFill>
                            <a:schemeClr val="bg1"/>
                          </a:solidFill>
                        </a:rPr>
                        <a:t>0.5</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0.2</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0.7</a:t>
                      </a:r>
                      <a:endParaRPr lang="en-US" b="1">
                        <a:solidFill>
                          <a:schemeClr val="bg1"/>
                        </a:solidFill>
                      </a:endParaRPr>
                    </a:p>
                  </a:txBody>
                  <a:tcPr>
                    <a:solidFill>
                      <a:schemeClr val="bg1">
                        <a:lumMod val="50000"/>
                      </a:schemeClr>
                    </a:solidFill>
                  </a:tcPr>
                </a:tc>
              </a:tr>
              <a:tr h="365760">
                <a:tc>
                  <a:txBody>
                    <a:bodyPr/>
                    <a:p>
                      <a:pPr algn="ctr">
                        <a:buNone/>
                      </a:pPr>
                      <a:r>
                        <a:rPr lang="en-US" b="1">
                          <a:solidFill>
                            <a:schemeClr val="bg1"/>
                          </a:solidFill>
                        </a:rPr>
                        <a:t>N2</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N3</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N6</a:t>
                      </a:r>
                      <a:endParaRPr lang="en-US" b="1">
                        <a:solidFill>
                          <a:schemeClr val="bg1"/>
                        </a:solidFill>
                      </a:endParaRPr>
                    </a:p>
                  </a:txBody>
                  <a:tcPr>
                    <a:solidFill>
                      <a:schemeClr val="bg1">
                        <a:lumMod val="50000"/>
                      </a:schemeClr>
                    </a:solidFill>
                  </a:tcPr>
                </a:tc>
              </a:tr>
              <a:tr h="365760">
                <a:tc>
                  <a:txBody>
                    <a:bodyPr/>
                    <a:p>
                      <a:pPr algn="ctr">
                        <a:buNone/>
                      </a:pPr>
                      <a:r>
                        <a:rPr lang="en-US" b="1">
                          <a:solidFill>
                            <a:schemeClr val="bg1"/>
                          </a:solidFill>
                        </a:rPr>
                        <a:t>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a:t>
                      </a:r>
                      <a:endParaRPr lang="en-US" b="1">
                        <a:solidFill>
                          <a:schemeClr val="bg1"/>
                        </a:solidFill>
                      </a:endParaRPr>
                    </a:p>
                  </a:txBody>
                  <a:tcPr>
                    <a:solidFill>
                      <a:schemeClr val="bg1">
                        <a:lumMod val="50000"/>
                      </a:schemeClr>
                    </a:solidFill>
                  </a:tcPr>
                </a:tc>
              </a:tr>
            </a:tbl>
          </a:graphicData>
        </a:graphic>
      </p:graphicFrame>
      <p:pic>
        <p:nvPicPr>
          <p:cNvPr id="3" name="Picture 2" descr="custom_bdd_2"/>
          <p:cNvPicPr>
            <a:picLocks noChangeAspect="1"/>
          </p:cNvPicPr>
          <p:nvPr/>
        </p:nvPicPr>
        <p:blipFill>
          <a:blip r:embed="rId1"/>
          <a:stretch>
            <a:fillRect/>
          </a:stretch>
        </p:blipFill>
        <p:spPr>
          <a:xfrm>
            <a:off x="304800" y="666750"/>
            <a:ext cx="2994025" cy="43072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6413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3200" b="1" spc="-1">
                <a:solidFill>
                  <a:schemeClr val="bg1">
                    <a:lumMod val="25000"/>
                  </a:schemeClr>
                </a:solidFill>
                <a:cs typeface="+mj-lt"/>
                <a:sym typeface="+mn-ea"/>
              </a:rPr>
              <a:t>Example of C17/N22</a:t>
            </a:r>
            <a:endParaRPr lang="en-US" altLang="en-GB" sz="3200" b="1" spc="-1" dirty="0" err="1">
              <a:solidFill>
                <a:schemeClr val="bg1">
                  <a:lumMod val="25000"/>
                </a:schemeClr>
              </a:solidFill>
              <a:uFillTx/>
              <a:ea typeface="IBM Plex Mono"/>
              <a:cs typeface="+mj-lt"/>
              <a:sym typeface="+mn-ea"/>
            </a:endParaRPr>
          </a:p>
        </p:txBody>
      </p:sp>
      <p:sp>
        <p:nvSpPr>
          <p:cNvPr id="4" name="PlaceHolder 1"/>
          <p:cNvSpPr>
            <a:spLocks noGrp="1"/>
          </p:cNvSpPr>
          <p:nvPr/>
        </p:nvSpPr>
        <p:spPr>
          <a:xfrm>
            <a:off x="3124835" y="742950"/>
            <a:ext cx="580644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rgbClr val="0070C0"/>
                </a:solidFill>
                <a:uFillTx/>
                <a:ea typeface="IBM Plex Mono"/>
                <a:cs typeface="+mj-lt"/>
                <a:sym typeface="+mn-ea"/>
              </a:rPr>
              <a:t>Probability = N2_1*N1_0*N3_0 = 0.36  </a:t>
            </a:r>
            <a:endParaRPr lang="en-US" altLang="en-GB" sz="2000" b="1" spc="-1" dirty="0" err="1">
              <a:solidFill>
                <a:srgbClr val="0070C0"/>
              </a:solidFill>
              <a:uFillTx/>
              <a:ea typeface="IBM Plex Mono"/>
              <a:cs typeface="+mj-lt"/>
              <a:sym typeface="+mn-ea"/>
            </a:endParaRPr>
          </a:p>
          <a:p>
            <a:pPr marL="514350" indent="-285750">
              <a:lnSpc>
                <a:spcPct val="115000"/>
              </a:lnSpc>
              <a:tabLst>
                <a:tab pos="0" algn="l"/>
              </a:tabLst>
            </a:pPr>
            <a:r>
              <a:rPr lang="en-US" altLang="en-GB" sz="2000" b="1" spc="-1" dirty="0" err="1">
                <a:solidFill>
                  <a:schemeClr val="accent1">
                    <a:lumMod val="60000"/>
                    <a:lumOff val="40000"/>
                  </a:schemeClr>
                </a:solidFill>
                <a:uFillTx/>
                <a:ea typeface="IBM Plex Mono"/>
                <a:cs typeface="+mj-lt"/>
                <a:sym typeface="+mn-ea"/>
              </a:rPr>
              <a:t>total_prob = 0.05 + 0.36 = 0.41</a:t>
            </a:r>
            <a:endParaRPr lang="en-US" altLang="en-GB" sz="2000" b="1" spc="-1" dirty="0" err="1">
              <a:solidFill>
                <a:srgbClr val="0070C0"/>
              </a:solidFill>
              <a:uFillTx/>
              <a:ea typeface="IBM Plex Mono"/>
              <a:cs typeface="+mj-lt"/>
              <a:sym typeface="+mn-ea"/>
            </a:endParaRPr>
          </a:p>
        </p:txBody>
      </p:sp>
      <p:sp>
        <p:nvSpPr>
          <p:cNvPr id="5" name="PlaceHolder 1"/>
          <p:cNvSpPr>
            <a:spLocks noGrp="1"/>
          </p:cNvSpPr>
          <p:nvPr/>
        </p:nvSpPr>
        <p:spPr>
          <a:xfrm>
            <a:off x="4343400" y="1809750"/>
            <a:ext cx="424053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rgbClr val="0070C0"/>
                </a:solidFill>
                <a:uFillTx/>
                <a:ea typeface="IBM Plex Mono"/>
                <a:cs typeface="+mj-lt"/>
                <a:sym typeface="+mn-ea"/>
              </a:rPr>
              <a:t>Paths to 1: 4</a:t>
            </a:r>
            <a:endParaRPr lang="en-US" altLang="en-GB" sz="2000" b="1" spc="-1" dirty="0" err="1">
              <a:solidFill>
                <a:srgbClr val="0070C0"/>
              </a:solidFill>
              <a:uFillTx/>
              <a:ea typeface="IBM Plex Mono"/>
              <a:cs typeface="+mj-lt"/>
              <a:sym typeface="+mn-ea"/>
            </a:endParaRPr>
          </a:p>
          <a:p>
            <a:pPr marL="514350" indent="-285750">
              <a:lnSpc>
                <a:spcPct val="115000"/>
              </a:lnSpc>
              <a:tabLst>
                <a:tab pos="0" algn="l"/>
              </a:tabLst>
            </a:pPr>
            <a:r>
              <a:rPr lang="en-US" altLang="en-GB" sz="2000" b="1" spc="-1" dirty="0" err="1">
                <a:solidFill>
                  <a:srgbClr val="0070C0"/>
                </a:solidFill>
                <a:uFillTx/>
                <a:ea typeface="IBM Plex Mono"/>
                <a:cs typeface="+mj-lt"/>
                <a:sym typeface="+mn-ea"/>
              </a:rPr>
              <a:t>Number of Minterms: 36</a:t>
            </a:r>
            <a:endParaRPr lang="en-US" altLang="en-GB" sz="2000" b="1" spc="-1" dirty="0" err="1">
              <a:solidFill>
                <a:srgbClr val="0070C0"/>
              </a:solidFill>
              <a:uFillTx/>
              <a:ea typeface="IBM Plex Mono"/>
              <a:cs typeface="+mj-lt"/>
              <a:sym typeface="+mn-ea"/>
            </a:endParaRPr>
          </a:p>
        </p:txBody>
      </p:sp>
      <p:graphicFrame>
        <p:nvGraphicFramePr>
          <p:cNvPr id="2" name="Table 1"/>
          <p:cNvGraphicFramePr/>
          <p:nvPr/>
        </p:nvGraphicFramePr>
        <p:xfrm>
          <a:off x="4267200" y="3257550"/>
          <a:ext cx="4142740" cy="1097280"/>
        </p:xfrm>
        <a:graphic>
          <a:graphicData uri="http://schemas.openxmlformats.org/drawingml/2006/table">
            <a:tbl>
              <a:tblPr firstRow="1" bandRow="1">
                <a:tableStyleId>{5C22544A-7EE6-4342-B048-85BDC9FD1C3A}</a:tableStyleId>
              </a:tblPr>
              <a:tblGrid>
                <a:gridCol w="1035685"/>
                <a:gridCol w="1035685"/>
                <a:gridCol w="1035685"/>
                <a:gridCol w="1035685"/>
              </a:tblGrid>
              <a:tr h="365760">
                <a:tc>
                  <a:txBody>
                    <a:bodyPr/>
                    <a:p>
                      <a:pPr algn="ctr">
                        <a:buNone/>
                      </a:pPr>
                      <a:r>
                        <a:rPr lang="en-US" b="1">
                          <a:solidFill>
                            <a:schemeClr val="bg1"/>
                          </a:solidFill>
                        </a:rPr>
                        <a:t>0.5</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0.2</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0.7</a:t>
                      </a:r>
                      <a:endParaRPr lang="en-US" b="1">
                        <a:solidFill>
                          <a:schemeClr val="bg1"/>
                        </a:solidFill>
                      </a:endParaRPr>
                    </a:p>
                  </a:txBody>
                  <a:tcPr>
                    <a:solidFill>
                      <a:schemeClr val="bg1">
                        <a:lumMod val="50000"/>
                      </a:schemeClr>
                    </a:solidFill>
                  </a:tcPr>
                </a:tc>
              </a:tr>
              <a:tr h="365760">
                <a:tc>
                  <a:txBody>
                    <a:bodyPr/>
                    <a:p>
                      <a:pPr algn="ctr">
                        <a:buNone/>
                      </a:pPr>
                      <a:r>
                        <a:rPr lang="en-US" b="1">
                          <a:solidFill>
                            <a:schemeClr val="bg1"/>
                          </a:solidFill>
                        </a:rPr>
                        <a:t>N2</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N3</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N6</a:t>
                      </a:r>
                      <a:endParaRPr lang="en-US" b="1">
                        <a:solidFill>
                          <a:schemeClr val="bg1"/>
                        </a:solidFill>
                      </a:endParaRPr>
                    </a:p>
                  </a:txBody>
                  <a:tcPr>
                    <a:solidFill>
                      <a:schemeClr val="bg1">
                        <a:lumMod val="50000"/>
                      </a:schemeClr>
                    </a:solidFill>
                  </a:tcPr>
                </a:tc>
              </a:tr>
              <a:tr h="365760">
                <a:tc>
                  <a:txBody>
                    <a:bodyPr/>
                    <a:p>
                      <a:pPr algn="ctr">
                        <a:buNone/>
                      </a:pPr>
                      <a:r>
                        <a:rPr lang="en-US" b="1">
                          <a:solidFill>
                            <a:schemeClr val="bg1"/>
                          </a:solidFill>
                        </a:rPr>
                        <a:t>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a:t>
                      </a:r>
                      <a:endParaRPr lang="en-US" b="1">
                        <a:solidFill>
                          <a:schemeClr val="bg1"/>
                        </a:solidFill>
                      </a:endParaRPr>
                    </a:p>
                  </a:txBody>
                  <a:tcPr>
                    <a:solidFill>
                      <a:schemeClr val="bg1">
                        <a:lumMod val="50000"/>
                      </a:schemeClr>
                    </a:solidFill>
                  </a:tcPr>
                </a:tc>
              </a:tr>
            </a:tbl>
          </a:graphicData>
        </a:graphic>
      </p:graphicFrame>
      <p:pic>
        <p:nvPicPr>
          <p:cNvPr id="6" name="Picture 5" descr="custom_bdd_3"/>
          <p:cNvPicPr>
            <a:picLocks noChangeAspect="1"/>
          </p:cNvPicPr>
          <p:nvPr/>
        </p:nvPicPr>
        <p:blipFill>
          <a:blip r:embed="rId1"/>
          <a:stretch>
            <a:fillRect/>
          </a:stretch>
        </p:blipFill>
        <p:spPr>
          <a:xfrm>
            <a:off x="381000" y="590550"/>
            <a:ext cx="2893695" cy="41763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6413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3200" b="1" spc="-1">
                <a:solidFill>
                  <a:schemeClr val="bg1">
                    <a:lumMod val="25000"/>
                  </a:schemeClr>
                </a:solidFill>
                <a:cs typeface="+mj-lt"/>
                <a:sym typeface="+mn-ea"/>
              </a:rPr>
              <a:t>Example of C17/N22</a:t>
            </a:r>
            <a:endParaRPr lang="en-US" altLang="en-GB" sz="3200" b="1" spc="-1" dirty="0" err="1">
              <a:solidFill>
                <a:schemeClr val="bg1">
                  <a:lumMod val="25000"/>
                </a:schemeClr>
              </a:solidFill>
              <a:uFillTx/>
              <a:ea typeface="IBM Plex Mono"/>
              <a:cs typeface="+mj-lt"/>
              <a:sym typeface="+mn-ea"/>
            </a:endParaRPr>
          </a:p>
        </p:txBody>
      </p:sp>
      <p:sp>
        <p:nvSpPr>
          <p:cNvPr id="4" name="PlaceHolder 1"/>
          <p:cNvSpPr>
            <a:spLocks noGrp="1"/>
          </p:cNvSpPr>
          <p:nvPr/>
        </p:nvSpPr>
        <p:spPr>
          <a:xfrm>
            <a:off x="2561590" y="590550"/>
            <a:ext cx="658241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1800" b="1" spc="-1" dirty="0" err="1">
                <a:solidFill>
                  <a:srgbClr val="0070C0"/>
                </a:solidFill>
                <a:uFillTx/>
                <a:ea typeface="IBM Plex Mono"/>
                <a:cs typeface="+mj-lt"/>
                <a:sym typeface="+mn-ea"/>
              </a:rPr>
              <a:t>Probability = N2_1 * N1_0 * N3_1 * N6_0 = 0.027 </a:t>
            </a:r>
            <a:r>
              <a:rPr lang="en-US" altLang="en-GB" sz="2000" b="1" spc="-1" dirty="0" err="1">
                <a:solidFill>
                  <a:srgbClr val="0070C0"/>
                </a:solidFill>
                <a:uFillTx/>
                <a:ea typeface="IBM Plex Mono"/>
                <a:cs typeface="+mj-lt"/>
                <a:sym typeface="+mn-ea"/>
              </a:rPr>
              <a:t> </a:t>
            </a:r>
            <a:endParaRPr lang="en-US" altLang="en-GB" sz="2000" b="1" spc="-1" dirty="0" err="1">
              <a:solidFill>
                <a:srgbClr val="0070C0"/>
              </a:solidFill>
              <a:uFillTx/>
              <a:ea typeface="IBM Plex Mono"/>
              <a:cs typeface="+mj-lt"/>
              <a:sym typeface="+mn-ea"/>
            </a:endParaRPr>
          </a:p>
          <a:p>
            <a:pPr marL="514350" indent="-285750">
              <a:lnSpc>
                <a:spcPct val="115000"/>
              </a:lnSpc>
              <a:tabLst>
                <a:tab pos="0" algn="l"/>
              </a:tabLst>
            </a:pPr>
            <a:r>
              <a:rPr lang="en-US" altLang="en-GB" sz="2000" b="1" spc="-1" dirty="0" err="1">
                <a:solidFill>
                  <a:schemeClr val="accent1">
                    <a:lumMod val="60000"/>
                    <a:lumOff val="40000"/>
                  </a:schemeClr>
                </a:solidFill>
                <a:uFillTx/>
                <a:ea typeface="IBM Plex Mono"/>
                <a:cs typeface="+mj-lt"/>
                <a:sym typeface="+mn-ea"/>
              </a:rPr>
              <a:t>total_prob = 0.41 + 0.027 = 0.437</a:t>
            </a:r>
            <a:endParaRPr lang="en-US" altLang="en-GB" sz="2000" b="1" spc="-1" dirty="0" err="1">
              <a:solidFill>
                <a:srgbClr val="0070C0"/>
              </a:solidFill>
              <a:uFillTx/>
              <a:ea typeface="IBM Plex Mono"/>
              <a:cs typeface="+mj-lt"/>
              <a:sym typeface="+mn-ea"/>
            </a:endParaRPr>
          </a:p>
        </p:txBody>
      </p:sp>
      <p:sp>
        <p:nvSpPr>
          <p:cNvPr id="5" name="PlaceHolder 1"/>
          <p:cNvSpPr>
            <a:spLocks noGrp="1"/>
          </p:cNvSpPr>
          <p:nvPr/>
        </p:nvSpPr>
        <p:spPr>
          <a:xfrm>
            <a:off x="4343400" y="1809750"/>
            <a:ext cx="424053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rgbClr val="0070C0"/>
                </a:solidFill>
                <a:uFillTx/>
                <a:ea typeface="IBM Plex Mono"/>
                <a:cs typeface="+mj-lt"/>
                <a:sym typeface="+mn-ea"/>
              </a:rPr>
              <a:t>Paths to 1: 4</a:t>
            </a:r>
            <a:endParaRPr lang="en-US" altLang="en-GB" sz="2000" b="1" spc="-1" dirty="0" err="1">
              <a:solidFill>
                <a:srgbClr val="0070C0"/>
              </a:solidFill>
              <a:uFillTx/>
              <a:ea typeface="IBM Plex Mono"/>
              <a:cs typeface="+mj-lt"/>
              <a:sym typeface="+mn-ea"/>
            </a:endParaRPr>
          </a:p>
          <a:p>
            <a:pPr marL="514350" indent="-285750">
              <a:lnSpc>
                <a:spcPct val="115000"/>
              </a:lnSpc>
              <a:tabLst>
                <a:tab pos="0" algn="l"/>
              </a:tabLst>
            </a:pPr>
            <a:r>
              <a:rPr lang="en-US" altLang="en-GB" sz="2000" b="1" spc="-1" dirty="0" err="1">
                <a:solidFill>
                  <a:srgbClr val="0070C0"/>
                </a:solidFill>
                <a:uFillTx/>
                <a:ea typeface="IBM Plex Mono"/>
                <a:cs typeface="+mj-lt"/>
                <a:sym typeface="+mn-ea"/>
              </a:rPr>
              <a:t>Number of Minterms: 36</a:t>
            </a:r>
            <a:endParaRPr lang="en-US" altLang="en-GB" sz="2000" b="1" spc="-1" dirty="0" err="1">
              <a:solidFill>
                <a:srgbClr val="0070C0"/>
              </a:solidFill>
              <a:uFillTx/>
              <a:ea typeface="IBM Plex Mono"/>
              <a:cs typeface="+mj-lt"/>
              <a:sym typeface="+mn-ea"/>
            </a:endParaRPr>
          </a:p>
        </p:txBody>
      </p:sp>
      <p:graphicFrame>
        <p:nvGraphicFramePr>
          <p:cNvPr id="2" name="Table 1"/>
          <p:cNvGraphicFramePr/>
          <p:nvPr/>
        </p:nvGraphicFramePr>
        <p:xfrm>
          <a:off x="4267200" y="3257550"/>
          <a:ext cx="4142740" cy="1097280"/>
        </p:xfrm>
        <a:graphic>
          <a:graphicData uri="http://schemas.openxmlformats.org/drawingml/2006/table">
            <a:tbl>
              <a:tblPr firstRow="1" bandRow="1">
                <a:tableStyleId>{5C22544A-7EE6-4342-B048-85BDC9FD1C3A}</a:tableStyleId>
              </a:tblPr>
              <a:tblGrid>
                <a:gridCol w="1035685"/>
                <a:gridCol w="1035685"/>
                <a:gridCol w="1035685"/>
                <a:gridCol w="1035685"/>
              </a:tblGrid>
              <a:tr h="365760">
                <a:tc>
                  <a:txBody>
                    <a:bodyPr/>
                    <a:p>
                      <a:pPr algn="ctr">
                        <a:buNone/>
                      </a:pPr>
                      <a:r>
                        <a:rPr lang="en-US" b="1">
                          <a:solidFill>
                            <a:schemeClr val="bg1"/>
                          </a:solidFill>
                        </a:rPr>
                        <a:t>0.5</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0.2</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0.7</a:t>
                      </a:r>
                      <a:endParaRPr lang="en-US" b="1">
                        <a:solidFill>
                          <a:schemeClr val="bg1"/>
                        </a:solidFill>
                      </a:endParaRPr>
                    </a:p>
                  </a:txBody>
                  <a:tcPr>
                    <a:solidFill>
                      <a:schemeClr val="bg1">
                        <a:lumMod val="50000"/>
                      </a:schemeClr>
                    </a:solidFill>
                  </a:tcPr>
                </a:tc>
              </a:tr>
              <a:tr h="365760">
                <a:tc>
                  <a:txBody>
                    <a:bodyPr/>
                    <a:p>
                      <a:pPr algn="ctr">
                        <a:buNone/>
                      </a:pPr>
                      <a:r>
                        <a:rPr lang="en-US" b="1">
                          <a:solidFill>
                            <a:schemeClr val="bg1"/>
                          </a:solidFill>
                        </a:rPr>
                        <a:t>N2</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N3</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N6</a:t>
                      </a:r>
                      <a:endParaRPr lang="en-US" b="1">
                        <a:solidFill>
                          <a:schemeClr val="bg1"/>
                        </a:solidFill>
                      </a:endParaRPr>
                    </a:p>
                  </a:txBody>
                  <a:tcPr>
                    <a:solidFill>
                      <a:schemeClr val="bg1">
                        <a:lumMod val="50000"/>
                      </a:schemeClr>
                    </a:solidFill>
                  </a:tcPr>
                </a:tc>
              </a:tr>
              <a:tr h="365760">
                <a:tc>
                  <a:txBody>
                    <a:bodyPr/>
                    <a:p>
                      <a:pPr algn="ctr">
                        <a:buNone/>
                      </a:pPr>
                      <a:r>
                        <a:rPr lang="en-US" b="1">
                          <a:solidFill>
                            <a:schemeClr val="bg1"/>
                          </a:solidFill>
                        </a:rPr>
                        <a:t>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a:t>
                      </a:r>
                      <a:endParaRPr lang="en-US" b="1">
                        <a:solidFill>
                          <a:schemeClr val="bg1"/>
                        </a:solidFill>
                      </a:endParaRPr>
                    </a:p>
                  </a:txBody>
                  <a:tcPr>
                    <a:solidFill>
                      <a:schemeClr val="bg1">
                        <a:lumMod val="50000"/>
                      </a:schemeClr>
                    </a:solidFill>
                  </a:tcPr>
                </a:tc>
              </a:tr>
            </a:tbl>
          </a:graphicData>
        </a:graphic>
      </p:graphicFrame>
      <p:pic>
        <p:nvPicPr>
          <p:cNvPr id="7" name="Picture 6" descr="custom_bdd_5"/>
          <p:cNvPicPr>
            <a:picLocks noChangeAspect="1"/>
          </p:cNvPicPr>
          <p:nvPr/>
        </p:nvPicPr>
        <p:blipFill>
          <a:blip r:embed="rId1"/>
          <a:stretch>
            <a:fillRect/>
          </a:stretch>
        </p:blipFill>
        <p:spPr>
          <a:xfrm>
            <a:off x="228600" y="666750"/>
            <a:ext cx="2896235" cy="41802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1828674" y="2856"/>
            <a:ext cx="7702920" cy="571680"/>
          </a:xfrm>
          <a:prstGeom prst="rect">
            <a:avLst/>
          </a:prstGeom>
          <a:noFill/>
          <a:ln w="0">
            <a:noFill/>
          </a:ln>
        </p:spPr>
        <p:txBody>
          <a:bodyPr lIns="90000" tIns="91440" rIns="90000" bIns="91440" anchor="t">
            <a:noAutofit/>
          </a:bodyPr>
          <a:lstStyle/>
          <a:p>
            <a:pPr>
              <a:lnSpc>
                <a:spcPct val="100000"/>
              </a:lnSpc>
              <a:tabLst>
                <a:tab pos="0" algn="l"/>
              </a:tabLst>
            </a:pPr>
            <a:r>
              <a:rPr lang="en-GB" sz="3200" b="1" spc="-1" dirty="0">
                <a:solidFill>
                  <a:schemeClr val="dk2"/>
                </a:solidFill>
                <a:cs typeface="+mj-lt"/>
              </a:rPr>
              <a:t>Create BDD for an expression</a:t>
            </a:r>
            <a:endParaRPr lang="el-GR" dirty="0">
              <a:solidFill>
                <a:schemeClr val="dk2"/>
              </a:solidFill>
              <a:cs typeface="+mj-lt"/>
            </a:endParaRPr>
          </a:p>
        </p:txBody>
      </p:sp>
      <p:sp>
        <p:nvSpPr>
          <p:cNvPr id="429" name="PlaceHolder 14"/>
          <p:cNvSpPr/>
          <p:nvPr/>
        </p:nvSpPr>
        <p:spPr>
          <a:xfrm>
            <a:off x="838224" y="971237"/>
            <a:ext cx="4800240" cy="1829520"/>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indent="0">
              <a:lnSpc>
                <a:spcPct val="115000"/>
              </a:lnSpc>
              <a:buFont typeface="Arial"/>
              <a:buNone/>
              <a:tabLst>
                <a:tab pos="0" algn="l"/>
              </a:tabLst>
            </a:pPr>
            <a:r>
              <a:rPr lang="en-US" altLang="en-GB" sz="1600" b="1" spc="-1" dirty="0">
                <a:solidFill>
                  <a:schemeClr val="bg1">
                    <a:lumMod val="25000"/>
                  </a:schemeClr>
                </a:solidFill>
                <a:cs typeface="+mn-lt"/>
              </a:rPr>
              <a:t>CUDD use</a:t>
            </a:r>
            <a:endParaRPr lang="en-US" altLang="en-GB" sz="1600" b="1" spc="-1" dirty="0">
              <a:solidFill>
                <a:schemeClr val="bg1">
                  <a:lumMod val="25000"/>
                </a:schemeClr>
              </a:solidFill>
              <a:cs typeface="+mn-lt"/>
            </a:endParaRPr>
          </a:p>
          <a:p>
            <a:pPr marL="285750" indent="-285750">
              <a:lnSpc>
                <a:spcPct val="115000"/>
              </a:lnSpc>
              <a:buFont typeface="Arial" panose="02080604020202020204" pitchFamily="34" charset="0"/>
              <a:buChar char="•"/>
              <a:tabLst>
                <a:tab pos="0" algn="l"/>
              </a:tabLst>
            </a:pPr>
            <a:r>
              <a:rPr lang="en-US" altLang="en-GB" sz="1400" spc="-1" dirty="0">
                <a:solidFill>
                  <a:schemeClr val="tx1"/>
                </a:solidFill>
                <a:cs typeface="+mn-lt"/>
              </a:rPr>
              <a:t>Create and init manager of package which keeps all infortmations about nodes connections etc</a:t>
            </a:r>
            <a:endParaRPr lang="en-US" altLang="en-GB" sz="1400" spc="-1" dirty="0">
              <a:solidFill>
                <a:schemeClr val="tx1"/>
              </a:solidFill>
              <a:cs typeface="+mn-lt"/>
            </a:endParaRPr>
          </a:p>
          <a:p>
            <a:pPr marL="285750" indent="-285750">
              <a:lnSpc>
                <a:spcPct val="115000"/>
              </a:lnSpc>
              <a:buFont typeface="Arial" panose="02080604020202020204" pitchFamily="34" charset="0"/>
              <a:buChar char="•"/>
              <a:tabLst>
                <a:tab pos="0" algn="l"/>
              </a:tabLst>
            </a:pPr>
            <a:r>
              <a:rPr lang="en-US" altLang="en-GB" sz="1400" spc="-1" dirty="0">
                <a:solidFill>
                  <a:schemeClr val="tx1"/>
                </a:solidFill>
                <a:cs typeface="+mn-lt"/>
              </a:rPr>
              <a:t>Each variable represents a DdNode which is a struct of package</a:t>
            </a:r>
            <a:endParaRPr lang="en-US" altLang="en-GB" sz="1400" spc="-1" dirty="0">
              <a:solidFill>
                <a:schemeClr val="tx1"/>
              </a:solidFill>
              <a:cs typeface="+mn-lt"/>
            </a:endParaRPr>
          </a:p>
          <a:p>
            <a:pPr marL="285750" indent="-285750">
              <a:lnSpc>
                <a:spcPct val="115000"/>
              </a:lnSpc>
              <a:buFont typeface="Arial" panose="02080604020202020204" pitchFamily="34" charset="0"/>
              <a:buChar char="•"/>
              <a:tabLst>
                <a:tab pos="0" algn="l"/>
              </a:tabLst>
            </a:pPr>
            <a:r>
              <a:rPr lang="en-US" altLang="en-GB" sz="1400" spc="-1" dirty="0">
                <a:solidFill>
                  <a:schemeClr val="tx1"/>
                </a:solidFill>
                <a:cs typeface="+mn-lt"/>
              </a:rPr>
              <a:t>We create one DdNode* for each </a:t>
            </a:r>
            <a:r>
              <a:rPr lang="en-US" altLang="en-GB" sz="1400" b="1" u="sng" spc="-1" dirty="0">
                <a:solidFill>
                  <a:schemeClr val="tx1"/>
                </a:solidFill>
                <a:cs typeface="+mn-lt"/>
              </a:rPr>
              <a:t>seperate</a:t>
            </a:r>
            <a:r>
              <a:rPr lang="en-US" altLang="en-GB" sz="1400" b="1" spc="-1" dirty="0">
                <a:solidFill>
                  <a:schemeClr val="tx1"/>
                </a:solidFill>
                <a:cs typeface="+mn-lt"/>
              </a:rPr>
              <a:t> </a:t>
            </a:r>
            <a:r>
              <a:rPr lang="en-US" altLang="en-GB" sz="1400" spc="-1" dirty="0">
                <a:solidFill>
                  <a:schemeClr val="tx1"/>
                </a:solidFill>
                <a:cs typeface="+mn-lt"/>
              </a:rPr>
              <a:t>variable of expression </a:t>
            </a:r>
            <a:endParaRPr lang="en-US" altLang="en-GB" sz="1400" spc="-1" dirty="0">
              <a:solidFill>
                <a:schemeClr val="tx1"/>
              </a:solidFill>
              <a:cs typeface="+mn-lt"/>
            </a:endParaRPr>
          </a:p>
          <a:p>
            <a:pPr marL="285750" indent="-285750">
              <a:lnSpc>
                <a:spcPct val="115000"/>
              </a:lnSpc>
              <a:buFont typeface="Arial" panose="02080604020202020204" pitchFamily="34" charset="0"/>
              <a:buChar char="•"/>
              <a:tabLst>
                <a:tab pos="0" algn="l"/>
              </a:tabLst>
            </a:pPr>
            <a:r>
              <a:rPr lang="en-US" altLang="en-GB" sz="1400" spc="-1" dirty="0">
                <a:solidFill>
                  <a:schemeClr val="tx1"/>
                </a:solidFill>
                <a:cs typeface="+mn-lt"/>
              </a:rPr>
              <a:t>We use commands for each logic calculation between nodes</a:t>
            </a:r>
            <a:endParaRPr lang="en-US" altLang="en-GB" sz="1400" spc="-1" dirty="0">
              <a:solidFill>
                <a:schemeClr val="tx1"/>
              </a:solidFill>
              <a:cs typeface="+mn-lt"/>
            </a:endParaRPr>
          </a:p>
          <a:p>
            <a:pPr indent="0">
              <a:lnSpc>
                <a:spcPct val="115000"/>
              </a:lnSpc>
              <a:buFont typeface="Arial"/>
              <a:buNone/>
              <a:tabLst>
                <a:tab pos="0" algn="l"/>
              </a:tabLst>
            </a:pPr>
            <a:endParaRPr lang="en-US" altLang="en-GB" sz="1600" b="1" spc="-1" dirty="0">
              <a:solidFill>
                <a:schemeClr val="bg1">
                  <a:lumMod val="25000"/>
                </a:schemeClr>
              </a:solidFill>
              <a:cs typeface="+mn-lt"/>
            </a:endParaRPr>
          </a:p>
          <a:p>
            <a:pPr indent="0">
              <a:lnSpc>
                <a:spcPct val="115000"/>
              </a:lnSpc>
              <a:buFont typeface="Arial"/>
              <a:buNone/>
              <a:tabLst>
                <a:tab pos="0" algn="l"/>
              </a:tabLst>
            </a:pPr>
            <a:endParaRPr lang="en-US" altLang="en-GB" sz="1400" spc="-1" dirty="0">
              <a:solidFill>
                <a:schemeClr val="dk1"/>
              </a:solidFill>
              <a:latin typeface="Poppins"/>
            </a:endParaRPr>
          </a:p>
        </p:txBody>
      </p:sp>
      <p:pic>
        <p:nvPicPr>
          <p:cNvPr id="3" name="Picture 2" descr="pngegg"/>
          <p:cNvPicPr>
            <a:picLocks noChangeAspect="1"/>
          </p:cNvPicPr>
          <p:nvPr/>
        </p:nvPicPr>
        <p:blipFill>
          <a:blip r:embed="rId1"/>
          <a:srcRect t="52669" r="51843" b="21781"/>
          <a:stretch>
            <a:fillRect/>
          </a:stretch>
        </p:blipFill>
        <p:spPr>
          <a:xfrm>
            <a:off x="2892425" y="3333750"/>
            <a:ext cx="2082800" cy="951230"/>
          </a:xfrm>
          <a:prstGeom prst="rect">
            <a:avLst/>
          </a:prstGeom>
        </p:spPr>
      </p:pic>
      <p:pic>
        <p:nvPicPr>
          <p:cNvPr id="5" name="Picture 4" descr="pngegg"/>
          <p:cNvPicPr>
            <a:picLocks noChangeAspect="1"/>
          </p:cNvPicPr>
          <p:nvPr/>
        </p:nvPicPr>
        <p:blipFill>
          <a:blip r:embed="rId1"/>
          <a:srcRect l="28993" r="24443" b="81649"/>
          <a:stretch>
            <a:fillRect/>
          </a:stretch>
        </p:blipFill>
        <p:spPr>
          <a:xfrm>
            <a:off x="5181600" y="3503930"/>
            <a:ext cx="1832610" cy="621665"/>
          </a:xfrm>
          <a:prstGeom prst="rect">
            <a:avLst/>
          </a:prstGeom>
        </p:spPr>
      </p:pic>
      <p:pic>
        <p:nvPicPr>
          <p:cNvPr id="6" name="Picture 5" descr="pngegg"/>
          <p:cNvPicPr>
            <a:picLocks noChangeAspect="1"/>
          </p:cNvPicPr>
          <p:nvPr/>
        </p:nvPicPr>
        <p:blipFill>
          <a:blip r:embed="rId1"/>
          <a:srcRect l="29146" t="81123" r="23712"/>
          <a:stretch>
            <a:fillRect/>
          </a:stretch>
        </p:blipFill>
        <p:spPr>
          <a:xfrm>
            <a:off x="7010400" y="3333750"/>
            <a:ext cx="2110740" cy="727710"/>
          </a:xfrm>
          <a:prstGeom prst="rect">
            <a:avLst/>
          </a:prstGeom>
        </p:spPr>
      </p:pic>
      <p:pic>
        <p:nvPicPr>
          <p:cNvPr id="7" name="Picture 6" descr="pngegg"/>
          <p:cNvPicPr>
            <a:picLocks noChangeAspect="1"/>
          </p:cNvPicPr>
          <p:nvPr/>
        </p:nvPicPr>
        <p:blipFill>
          <a:blip r:embed="rId1"/>
          <a:srcRect t="20520" r="50196" b="49231"/>
          <a:stretch>
            <a:fillRect/>
          </a:stretch>
        </p:blipFill>
        <p:spPr>
          <a:xfrm>
            <a:off x="762000" y="3257550"/>
            <a:ext cx="2159000" cy="1129030"/>
          </a:xfrm>
          <a:prstGeom prst="rect">
            <a:avLst/>
          </a:prstGeom>
        </p:spPr>
      </p:pic>
      <p:sp>
        <p:nvSpPr>
          <p:cNvPr id="8" name="Text Box 7"/>
          <p:cNvSpPr txBox="1"/>
          <p:nvPr/>
        </p:nvSpPr>
        <p:spPr>
          <a:xfrm>
            <a:off x="685800" y="4248150"/>
            <a:ext cx="1931670" cy="368300"/>
          </a:xfrm>
          <a:prstGeom prst="rect">
            <a:avLst/>
          </a:prstGeom>
          <a:noFill/>
        </p:spPr>
        <p:txBody>
          <a:bodyPr wrap="square" rtlCol="0">
            <a:spAutoFit/>
          </a:bodyPr>
          <a:p>
            <a:r>
              <a:rPr lang="en-US">
                <a:solidFill>
                  <a:schemeClr val="bg1">
                    <a:lumMod val="25000"/>
                  </a:schemeClr>
                </a:solidFill>
              </a:rPr>
              <a:t>Cudd_bddAnd</a:t>
            </a:r>
            <a:endParaRPr lang="en-US">
              <a:solidFill>
                <a:schemeClr val="bg1">
                  <a:lumMod val="25000"/>
                </a:schemeClr>
              </a:solidFill>
            </a:endParaRPr>
          </a:p>
        </p:txBody>
      </p:sp>
      <p:sp>
        <p:nvSpPr>
          <p:cNvPr id="9" name="Text Box 8"/>
          <p:cNvSpPr txBox="1"/>
          <p:nvPr/>
        </p:nvSpPr>
        <p:spPr>
          <a:xfrm>
            <a:off x="2921000" y="4248150"/>
            <a:ext cx="1931670" cy="368300"/>
          </a:xfrm>
          <a:prstGeom prst="rect">
            <a:avLst/>
          </a:prstGeom>
          <a:noFill/>
        </p:spPr>
        <p:txBody>
          <a:bodyPr wrap="square" rtlCol="0">
            <a:spAutoFit/>
          </a:bodyPr>
          <a:p>
            <a:r>
              <a:rPr lang="en-US">
                <a:solidFill>
                  <a:schemeClr val="bg1">
                    <a:lumMod val="25000"/>
                  </a:schemeClr>
                </a:solidFill>
              </a:rPr>
              <a:t>Cudd_bddOr</a:t>
            </a:r>
            <a:endParaRPr lang="en-US">
              <a:solidFill>
                <a:schemeClr val="bg1">
                  <a:lumMod val="25000"/>
                </a:schemeClr>
              </a:solidFill>
            </a:endParaRPr>
          </a:p>
        </p:txBody>
      </p:sp>
      <p:sp>
        <p:nvSpPr>
          <p:cNvPr id="10" name="Text Box 9"/>
          <p:cNvSpPr txBox="1"/>
          <p:nvPr/>
        </p:nvSpPr>
        <p:spPr>
          <a:xfrm>
            <a:off x="5127625" y="4248150"/>
            <a:ext cx="1931670" cy="368300"/>
          </a:xfrm>
          <a:prstGeom prst="rect">
            <a:avLst/>
          </a:prstGeom>
          <a:noFill/>
        </p:spPr>
        <p:txBody>
          <a:bodyPr wrap="square" rtlCol="0">
            <a:spAutoFit/>
          </a:bodyPr>
          <a:p>
            <a:r>
              <a:rPr lang="en-US">
                <a:solidFill>
                  <a:schemeClr val="bg1">
                    <a:lumMod val="25000"/>
                  </a:schemeClr>
                </a:solidFill>
              </a:rPr>
              <a:t>Cudd_NOT</a:t>
            </a:r>
            <a:endParaRPr lang="en-US">
              <a:solidFill>
                <a:schemeClr val="bg1">
                  <a:lumMod val="25000"/>
                </a:schemeClr>
              </a:solidFill>
            </a:endParaRPr>
          </a:p>
        </p:txBody>
      </p:sp>
      <p:sp>
        <p:nvSpPr>
          <p:cNvPr id="11" name="Text Box 10"/>
          <p:cNvSpPr txBox="1"/>
          <p:nvPr/>
        </p:nvSpPr>
        <p:spPr>
          <a:xfrm>
            <a:off x="7162800" y="4248150"/>
            <a:ext cx="1931670" cy="368300"/>
          </a:xfrm>
          <a:prstGeom prst="rect">
            <a:avLst/>
          </a:prstGeom>
          <a:noFill/>
        </p:spPr>
        <p:txBody>
          <a:bodyPr wrap="square" rtlCol="0">
            <a:spAutoFit/>
          </a:bodyPr>
          <a:p>
            <a:r>
              <a:rPr lang="en-US">
                <a:solidFill>
                  <a:schemeClr val="bg1">
                    <a:lumMod val="25000"/>
                  </a:schemeClr>
                </a:solidFill>
              </a:rPr>
              <a:t>Cudd_bddXor</a:t>
            </a:r>
            <a:endParaRPr lang="en-US">
              <a:solidFill>
                <a:schemeClr val="bg1">
                  <a:lumMod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6413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3200" b="1" spc="-1">
                <a:solidFill>
                  <a:schemeClr val="bg1">
                    <a:lumMod val="25000"/>
                  </a:schemeClr>
                </a:solidFill>
                <a:cs typeface="+mj-lt"/>
                <a:sym typeface="+mn-ea"/>
              </a:rPr>
              <a:t>Example of C17/N22</a:t>
            </a:r>
            <a:endParaRPr lang="en-US" altLang="en-GB" sz="3200" b="1" spc="-1" dirty="0" err="1">
              <a:solidFill>
                <a:schemeClr val="bg1">
                  <a:lumMod val="25000"/>
                </a:schemeClr>
              </a:solidFill>
              <a:uFillTx/>
              <a:ea typeface="IBM Plex Mono"/>
              <a:cs typeface="+mj-lt"/>
              <a:sym typeface="+mn-ea"/>
            </a:endParaRPr>
          </a:p>
        </p:txBody>
      </p:sp>
      <p:sp>
        <p:nvSpPr>
          <p:cNvPr id="4" name="PlaceHolder 1"/>
          <p:cNvSpPr>
            <a:spLocks noGrp="1"/>
          </p:cNvSpPr>
          <p:nvPr/>
        </p:nvSpPr>
        <p:spPr>
          <a:xfrm>
            <a:off x="2561590" y="590550"/>
            <a:ext cx="658241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1800" b="1" spc="-1" dirty="0" err="1">
                <a:solidFill>
                  <a:srgbClr val="0070C0"/>
                </a:solidFill>
                <a:uFillTx/>
                <a:ea typeface="IBM Plex Mono"/>
                <a:cs typeface="+mj-lt"/>
                <a:sym typeface="+mn-ea"/>
              </a:rPr>
              <a:t>Probability = N2_0 * N1_1 * N3_1 = 0.01</a:t>
            </a:r>
            <a:endParaRPr lang="en-US" altLang="en-GB" sz="2000" b="1" spc="-1" dirty="0" err="1">
              <a:solidFill>
                <a:srgbClr val="0070C0"/>
              </a:solidFill>
              <a:uFillTx/>
              <a:ea typeface="IBM Plex Mono"/>
              <a:cs typeface="+mj-lt"/>
              <a:sym typeface="+mn-ea"/>
            </a:endParaRPr>
          </a:p>
          <a:p>
            <a:pPr marL="514350" indent="-285750">
              <a:lnSpc>
                <a:spcPct val="115000"/>
              </a:lnSpc>
              <a:tabLst>
                <a:tab pos="0" algn="l"/>
              </a:tabLst>
            </a:pPr>
            <a:r>
              <a:rPr lang="en-US" altLang="en-GB" sz="2000" b="1" spc="-1" dirty="0" err="1">
                <a:solidFill>
                  <a:schemeClr val="accent1">
                    <a:lumMod val="60000"/>
                    <a:lumOff val="40000"/>
                  </a:schemeClr>
                </a:solidFill>
                <a:uFillTx/>
                <a:ea typeface="IBM Plex Mono"/>
                <a:cs typeface="+mj-lt"/>
                <a:sym typeface="+mn-ea"/>
              </a:rPr>
              <a:t>total_prob = 0.437+ 0.01 = 0.447</a:t>
            </a:r>
            <a:endParaRPr lang="en-US" altLang="en-GB" sz="2000" b="1" spc="-1" dirty="0" err="1">
              <a:solidFill>
                <a:srgbClr val="0070C0"/>
              </a:solidFill>
              <a:uFillTx/>
              <a:ea typeface="IBM Plex Mono"/>
              <a:cs typeface="+mj-lt"/>
              <a:sym typeface="+mn-ea"/>
            </a:endParaRPr>
          </a:p>
        </p:txBody>
      </p:sp>
      <p:sp>
        <p:nvSpPr>
          <p:cNvPr id="5" name="PlaceHolder 1"/>
          <p:cNvSpPr>
            <a:spLocks noGrp="1"/>
          </p:cNvSpPr>
          <p:nvPr/>
        </p:nvSpPr>
        <p:spPr>
          <a:xfrm>
            <a:off x="4343400" y="1809750"/>
            <a:ext cx="424053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rgbClr val="0070C0"/>
                </a:solidFill>
                <a:uFillTx/>
                <a:ea typeface="IBM Plex Mono"/>
                <a:cs typeface="+mj-lt"/>
                <a:sym typeface="+mn-ea"/>
              </a:rPr>
              <a:t>Paths to 1: 4</a:t>
            </a:r>
            <a:endParaRPr lang="en-US" altLang="en-GB" sz="2000" b="1" spc="-1" dirty="0" err="1">
              <a:solidFill>
                <a:srgbClr val="0070C0"/>
              </a:solidFill>
              <a:uFillTx/>
              <a:ea typeface="IBM Plex Mono"/>
              <a:cs typeface="+mj-lt"/>
              <a:sym typeface="+mn-ea"/>
            </a:endParaRPr>
          </a:p>
          <a:p>
            <a:pPr marL="514350" indent="-285750">
              <a:lnSpc>
                <a:spcPct val="115000"/>
              </a:lnSpc>
              <a:tabLst>
                <a:tab pos="0" algn="l"/>
              </a:tabLst>
            </a:pPr>
            <a:r>
              <a:rPr lang="en-US" altLang="en-GB" sz="2000" b="1" spc="-1" dirty="0" err="1">
                <a:solidFill>
                  <a:srgbClr val="0070C0"/>
                </a:solidFill>
                <a:uFillTx/>
                <a:ea typeface="IBM Plex Mono"/>
                <a:cs typeface="+mj-lt"/>
                <a:sym typeface="+mn-ea"/>
              </a:rPr>
              <a:t>Number of Minterms: 36</a:t>
            </a:r>
            <a:endParaRPr lang="en-US" altLang="en-GB" sz="2000" b="1" spc="-1" dirty="0" err="1">
              <a:solidFill>
                <a:srgbClr val="0070C0"/>
              </a:solidFill>
              <a:uFillTx/>
              <a:ea typeface="IBM Plex Mono"/>
              <a:cs typeface="+mj-lt"/>
              <a:sym typeface="+mn-ea"/>
            </a:endParaRPr>
          </a:p>
        </p:txBody>
      </p:sp>
      <p:graphicFrame>
        <p:nvGraphicFramePr>
          <p:cNvPr id="2" name="Table 1"/>
          <p:cNvGraphicFramePr/>
          <p:nvPr/>
        </p:nvGraphicFramePr>
        <p:xfrm>
          <a:off x="4267200" y="3257550"/>
          <a:ext cx="4142740" cy="1097280"/>
        </p:xfrm>
        <a:graphic>
          <a:graphicData uri="http://schemas.openxmlformats.org/drawingml/2006/table">
            <a:tbl>
              <a:tblPr firstRow="1" bandRow="1">
                <a:tableStyleId>{5C22544A-7EE6-4342-B048-85BDC9FD1C3A}</a:tableStyleId>
              </a:tblPr>
              <a:tblGrid>
                <a:gridCol w="1035685"/>
                <a:gridCol w="1035685"/>
                <a:gridCol w="1035685"/>
                <a:gridCol w="1035685"/>
              </a:tblGrid>
              <a:tr h="365760">
                <a:tc>
                  <a:txBody>
                    <a:bodyPr/>
                    <a:p>
                      <a:pPr algn="ctr">
                        <a:buNone/>
                      </a:pPr>
                      <a:r>
                        <a:rPr lang="en-US" b="1">
                          <a:solidFill>
                            <a:schemeClr val="bg1"/>
                          </a:solidFill>
                        </a:rPr>
                        <a:t>0.5</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0.2</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0.7</a:t>
                      </a:r>
                      <a:endParaRPr lang="en-US" b="1">
                        <a:solidFill>
                          <a:schemeClr val="bg1"/>
                        </a:solidFill>
                      </a:endParaRPr>
                    </a:p>
                  </a:txBody>
                  <a:tcPr>
                    <a:solidFill>
                      <a:schemeClr val="bg1">
                        <a:lumMod val="50000"/>
                      </a:schemeClr>
                    </a:solidFill>
                  </a:tcPr>
                </a:tc>
              </a:tr>
              <a:tr h="365760">
                <a:tc>
                  <a:txBody>
                    <a:bodyPr/>
                    <a:p>
                      <a:pPr algn="ctr">
                        <a:buNone/>
                      </a:pPr>
                      <a:r>
                        <a:rPr lang="en-US" b="1">
                          <a:solidFill>
                            <a:schemeClr val="bg1"/>
                          </a:solidFill>
                        </a:rPr>
                        <a:t>N2</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N3</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N6</a:t>
                      </a:r>
                      <a:endParaRPr lang="en-US" b="1">
                        <a:solidFill>
                          <a:schemeClr val="bg1"/>
                        </a:solidFill>
                      </a:endParaRPr>
                    </a:p>
                  </a:txBody>
                  <a:tcPr>
                    <a:solidFill>
                      <a:schemeClr val="bg1">
                        <a:lumMod val="50000"/>
                      </a:schemeClr>
                    </a:solidFill>
                  </a:tcPr>
                </a:tc>
              </a:tr>
              <a:tr h="365760">
                <a:tc>
                  <a:txBody>
                    <a:bodyPr/>
                    <a:p>
                      <a:pPr algn="ctr">
                        <a:buNone/>
                      </a:pPr>
                      <a:r>
                        <a:rPr lang="en-US" b="1">
                          <a:solidFill>
                            <a:schemeClr val="bg1"/>
                          </a:solidFill>
                        </a:rPr>
                        <a:t>0</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1</a:t>
                      </a:r>
                      <a:endParaRPr lang="en-US" b="1">
                        <a:solidFill>
                          <a:schemeClr val="bg1"/>
                        </a:solidFill>
                      </a:endParaRPr>
                    </a:p>
                  </a:txBody>
                  <a:tcPr>
                    <a:solidFill>
                      <a:schemeClr val="bg1">
                        <a:lumMod val="50000"/>
                      </a:schemeClr>
                    </a:solidFill>
                  </a:tcPr>
                </a:tc>
                <a:tc>
                  <a:txBody>
                    <a:bodyPr/>
                    <a:p>
                      <a:pPr algn="ctr">
                        <a:buNone/>
                      </a:pPr>
                      <a:r>
                        <a:rPr lang="en-US" b="1">
                          <a:solidFill>
                            <a:schemeClr val="bg1"/>
                          </a:solidFill>
                        </a:rPr>
                        <a:t>-</a:t>
                      </a:r>
                      <a:endParaRPr lang="en-US" b="1">
                        <a:solidFill>
                          <a:schemeClr val="bg1"/>
                        </a:solidFill>
                      </a:endParaRPr>
                    </a:p>
                  </a:txBody>
                  <a:tcPr>
                    <a:solidFill>
                      <a:schemeClr val="bg1">
                        <a:lumMod val="50000"/>
                      </a:schemeClr>
                    </a:solidFill>
                  </a:tcPr>
                </a:tc>
              </a:tr>
            </a:tbl>
          </a:graphicData>
        </a:graphic>
      </p:graphicFrame>
      <p:pic>
        <p:nvPicPr>
          <p:cNvPr id="3" name="Picture 2" descr="custom_bdd_6"/>
          <p:cNvPicPr>
            <a:picLocks noChangeAspect="1"/>
          </p:cNvPicPr>
          <p:nvPr/>
        </p:nvPicPr>
        <p:blipFill>
          <a:blip r:embed="rId1"/>
          <a:stretch>
            <a:fillRect/>
          </a:stretch>
        </p:blipFill>
        <p:spPr>
          <a:xfrm>
            <a:off x="152400" y="666750"/>
            <a:ext cx="2982595" cy="43046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6413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3200" b="1" spc="-1">
                <a:solidFill>
                  <a:schemeClr val="bg1">
                    <a:lumMod val="25000"/>
                  </a:schemeClr>
                </a:solidFill>
                <a:cs typeface="+mj-lt"/>
                <a:sym typeface="+mn-ea"/>
              </a:rPr>
              <a:t>Example of C17/N22</a:t>
            </a:r>
            <a:endParaRPr lang="en-US" altLang="en-GB" sz="3200" b="1" spc="-1" dirty="0" err="1">
              <a:solidFill>
                <a:schemeClr val="bg1">
                  <a:lumMod val="25000"/>
                </a:schemeClr>
              </a:solidFill>
              <a:uFillTx/>
              <a:ea typeface="IBM Plex Mono"/>
              <a:cs typeface="+mj-lt"/>
              <a:sym typeface="+mn-ea"/>
            </a:endParaRPr>
          </a:p>
        </p:txBody>
      </p:sp>
      <p:sp>
        <p:nvSpPr>
          <p:cNvPr id="4" name="PlaceHolder 1"/>
          <p:cNvSpPr>
            <a:spLocks noGrp="1"/>
          </p:cNvSpPr>
          <p:nvPr/>
        </p:nvSpPr>
        <p:spPr>
          <a:xfrm>
            <a:off x="3962400" y="2286000"/>
            <a:ext cx="4338955"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chemeClr val="accent1">
                    <a:lumMod val="60000"/>
                    <a:lumOff val="40000"/>
                  </a:schemeClr>
                </a:solidFill>
                <a:uFillTx/>
                <a:ea typeface="IBM Plex Mono"/>
                <a:cs typeface="+mj-lt"/>
                <a:sym typeface="+mn-ea"/>
              </a:rPr>
              <a:t>total_prob_to_1 = 0.447</a:t>
            </a:r>
            <a:endParaRPr lang="en-US" altLang="en-GB" sz="2000" b="1" spc="-1" dirty="0" err="1">
              <a:solidFill>
                <a:schemeClr val="accent1">
                  <a:lumMod val="60000"/>
                  <a:lumOff val="40000"/>
                </a:schemeClr>
              </a:solidFill>
              <a:uFillTx/>
              <a:ea typeface="IBM Plex Mono"/>
              <a:cs typeface="+mj-lt"/>
              <a:sym typeface="+mn-ea"/>
            </a:endParaRPr>
          </a:p>
          <a:p>
            <a:pPr marL="514350" indent="-285750">
              <a:lnSpc>
                <a:spcPct val="115000"/>
              </a:lnSpc>
              <a:tabLst>
                <a:tab pos="0" algn="l"/>
              </a:tabLst>
            </a:pPr>
            <a:r>
              <a:rPr lang="en-US" altLang="en-GB" sz="2000" b="1" spc="-1" dirty="0" err="1">
                <a:solidFill>
                  <a:srgbClr val="0070C0"/>
                </a:solidFill>
                <a:uFillTx/>
                <a:ea typeface="IBM Plex Mono"/>
                <a:cs typeface="+mj-lt"/>
                <a:sym typeface="+mn-ea"/>
              </a:rPr>
              <a:t>total_prob_to_0 = 0.553</a:t>
            </a:r>
            <a:endParaRPr lang="en-US" altLang="en-GB" sz="2000" b="1" spc="-1" dirty="0" err="1">
              <a:solidFill>
                <a:srgbClr val="0070C0"/>
              </a:solidFill>
              <a:uFillTx/>
              <a:ea typeface="IBM Plex Mono"/>
              <a:cs typeface="+mj-lt"/>
              <a:sym typeface="+mn-ea"/>
            </a:endParaRPr>
          </a:p>
        </p:txBody>
      </p:sp>
      <p:pic>
        <p:nvPicPr>
          <p:cNvPr id="6" name="Picture 5" descr="custom_bdd_1"/>
          <p:cNvPicPr>
            <a:picLocks noChangeAspect="1"/>
          </p:cNvPicPr>
          <p:nvPr/>
        </p:nvPicPr>
        <p:blipFill>
          <a:blip r:embed="rId1"/>
          <a:stretch>
            <a:fillRect/>
          </a:stretch>
        </p:blipFill>
        <p:spPr>
          <a:xfrm>
            <a:off x="381000" y="666750"/>
            <a:ext cx="2823210" cy="40754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rob_1"/>
          <p:cNvPicPr>
            <a:picLocks noChangeAspect="1"/>
          </p:cNvPicPr>
          <p:nvPr/>
        </p:nvPicPr>
        <p:blipFill>
          <a:blip r:embed="rId1"/>
          <a:stretch>
            <a:fillRect/>
          </a:stretch>
        </p:blipFill>
        <p:spPr>
          <a:xfrm>
            <a:off x="0" y="-19050"/>
            <a:ext cx="3952875" cy="5143500"/>
          </a:xfrm>
          <a:prstGeom prst="rect">
            <a:avLst/>
          </a:prstGeom>
        </p:spPr>
      </p:pic>
      <p:pic>
        <p:nvPicPr>
          <p:cNvPr id="3" name="Picture 2" descr="prob_1"/>
          <p:cNvPicPr>
            <a:picLocks noChangeAspect="1"/>
          </p:cNvPicPr>
          <p:nvPr/>
        </p:nvPicPr>
        <p:blipFill>
          <a:blip r:embed="rId1"/>
          <a:stretch>
            <a:fillRect/>
          </a:stretch>
        </p:blipFill>
        <p:spPr>
          <a:xfrm>
            <a:off x="50800" y="31750"/>
            <a:ext cx="3878580" cy="5046980"/>
          </a:xfrm>
          <a:prstGeom prst="rect">
            <a:avLst/>
          </a:prstGeom>
        </p:spPr>
      </p:pic>
      <p:pic>
        <p:nvPicPr>
          <p:cNvPr id="5" name="Picture 4" descr="prob_2"/>
          <p:cNvPicPr>
            <a:picLocks noChangeAspect="1"/>
          </p:cNvPicPr>
          <p:nvPr/>
        </p:nvPicPr>
        <p:blipFill>
          <a:blip r:embed="rId2"/>
          <a:stretch>
            <a:fillRect/>
          </a:stretch>
        </p:blipFill>
        <p:spPr>
          <a:xfrm>
            <a:off x="3048000" y="1962150"/>
            <a:ext cx="5751830" cy="3038475"/>
          </a:xfrm>
          <a:prstGeom prst="rect">
            <a:avLst/>
          </a:prstGeom>
        </p:spPr>
      </p:pic>
      <p:sp>
        <p:nvSpPr>
          <p:cNvPr id="7" name="PlaceHolder 1"/>
          <p:cNvSpPr>
            <a:spLocks noGrp="1"/>
          </p:cNvSpPr>
          <p:nvPr/>
        </p:nvSpPr>
        <p:spPr>
          <a:xfrm>
            <a:off x="4724400" y="133350"/>
            <a:ext cx="403479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000" b="1" spc="-1" dirty="0" err="1">
                <a:solidFill>
                  <a:schemeClr val="bg1">
                    <a:lumMod val="25000"/>
                  </a:schemeClr>
                </a:solidFill>
                <a:uFillTx/>
                <a:ea typeface="IBM Plex Mono"/>
                <a:cs typeface="+mj-lt"/>
                <a:sym typeface="+mn-ea"/>
              </a:rPr>
              <a:t>BDD traverse</a:t>
            </a:r>
            <a:endParaRPr lang="en-US" altLang="en-GB" sz="2000" b="1" spc="-1" dirty="0" err="1">
              <a:solidFill>
                <a:schemeClr val="bg1">
                  <a:lumMod val="25000"/>
                </a:schemeClr>
              </a:solidFill>
              <a:uFillTx/>
              <a:ea typeface="IBM Plex Mono"/>
              <a:cs typeface="+mj-lt"/>
              <a:sym typeface="+mn-ea"/>
            </a:endParaRPr>
          </a:p>
          <a:p>
            <a:pPr marL="514350" indent="-285750">
              <a:lnSpc>
                <a:spcPct val="115000"/>
              </a:lnSpc>
              <a:tabLst>
                <a:tab pos="0" algn="l"/>
              </a:tabLst>
            </a:pPr>
            <a:r>
              <a:rPr lang="en-US" altLang="en-GB" sz="2000" b="1" spc="-1" dirty="0" err="1">
                <a:solidFill>
                  <a:schemeClr val="bg1">
                    <a:lumMod val="25000"/>
                  </a:schemeClr>
                </a:solidFill>
                <a:uFillTx/>
                <a:ea typeface="IBM Plex Mono"/>
                <a:cs typeface="+mj-lt"/>
                <a:sym typeface="+mn-ea"/>
              </a:rPr>
              <a:t>Probability Calculation</a:t>
            </a:r>
            <a:endParaRPr lang="en-US" altLang="en-GB" sz="2000" b="1" spc="-1" dirty="0" err="1">
              <a:solidFill>
                <a:schemeClr val="bg1">
                  <a:lumMod val="25000"/>
                </a:schemeClr>
              </a:solidFill>
              <a:uFillTx/>
              <a:ea typeface="IBM Plex Mono"/>
              <a:cs typeface="+mj-lt"/>
              <a:sym typeface="+mn-ea"/>
            </a:endParaRPr>
          </a:p>
        </p:txBody>
      </p:sp>
      <p:sp>
        <p:nvSpPr>
          <p:cNvPr id="8" name="PlaceHolder 1"/>
          <p:cNvSpPr>
            <a:spLocks noGrp="1"/>
          </p:cNvSpPr>
          <p:nvPr/>
        </p:nvSpPr>
        <p:spPr>
          <a:xfrm>
            <a:off x="3810000" y="971550"/>
            <a:ext cx="511810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1200" b="1" spc="-1" dirty="0" err="1">
                <a:solidFill>
                  <a:schemeClr val="accent1">
                    <a:lumMod val="60000"/>
                    <a:lumOff val="40000"/>
                  </a:schemeClr>
                </a:solidFill>
                <a:uFillTx/>
                <a:ea typeface="IBM Plex Mono"/>
                <a:cs typeface="+mj-lt"/>
                <a:sym typeface="+mn-ea"/>
              </a:rPr>
              <a:t>CuddT: for side of Then</a:t>
            </a:r>
            <a:endParaRPr lang="en-US" altLang="en-GB" sz="1200" b="1" spc="-1" dirty="0" err="1">
              <a:solidFill>
                <a:schemeClr val="accent1">
                  <a:lumMod val="60000"/>
                  <a:lumOff val="40000"/>
                </a:schemeClr>
              </a:solidFill>
              <a:uFillTx/>
              <a:ea typeface="IBM Plex Mono"/>
              <a:cs typeface="+mj-lt"/>
              <a:sym typeface="+mn-ea"/>
            </a:endParaRPr>
          </a:p>
          <a:p>
            <a:pPr marL="514350" indent="-285750">
              <a:lnSpc>
                <a:spcPct val="115000"/>
              </a:lnSpc>
              <a:tabLst>
                <a:tab pos="0" algn="l"/>
              </a:tabLst>
            </a:pPr>
            <a:r>
              <a:rPr lang="en-US" altLang="en-GB" sz="1200" b="1" spc="-1" dirty="0" err="1">
                <a:solidFill>
                  <a:schemeClr val="accent1">
                    <a:lumMod val="60000"/>
                    <a:lumOff val="40000"/>
                  </a:schemeClr>
                </a:solidFill>
                <a:uFillTx/>
                <a:ea typeface="IBM Plex Mono"/>
                <a:cs typeface="+mj-lt"/>
                <a:sym typeface="+mn-ea"/>
              </a:rPr>
              <a:t>CuddE: for side of Else</a:t>
            </a:r>
            <a:endParaRPr lang="en-US" altLang="en-GB" sz="1200" b="1" spc="-1" dirty="0" err="1">
              <a:solidFill>
                <a:schemeClr val="accent1">
                  <a:lumMod val="60000"/>
                  <a:lumOff val="40000"/>
                </a:schemeClr>
              </a:solidFill>
              <a:uFillTx/>
              <a:ea typeface="IBM Plex Mono"/>
              <a:cs typeface="+mj-lt"/>
              <a:sym typeface="+mn-ea"/>
            </a:endParaRPr>
          </a:p>
          <a:p>
            <a:pPr marL="514350" indent="-285750">
              <a:lnSpc>
                <a:spcPct val="115000"/>
              </a:lnSpc>
              <a:tabLst>
                <a:tab pos="0" algn="l"/>
              </a:tabLst>
            </a:pPr>
            <a:r>
              <a:rPr lang="en-US" altLang="en-GB" sz="1200" b="1" spc="-1" dirty="0" err="1">
                <a:solidFill>
                  <a:schemeClr val="accent1">
                    <a:lumMod val="60000"/>
                    <a:lumOff val="40000"/>
                  </a:schemeClr>
                </a:solidFill>
                <a:uFillTx/>
                <a:ea typeface="IBM Plex Mono"/>
                <a:cs typeface="+mj-lt"/>
                <a:sym typeface="+mn-ea"/>
              </a:rPr>
              <a:t>if node is Not call Cudd_Not for this node</a:t>
            </a:r>
            <a:endParaRPr lang="en-US" altLang="en-GB" sz="1200" b="1" spc="-1" dirty="0" err="1">
              <a:solidFill>
                <a:schemeClr val="accent1">
                  <a:lumMod val="60000"/>
                  <a:lumOff val="40000"/>
                </a:schemeClr>
              </a:solidFill>
              <a:uFillTx/>
              <a:ea typeface="IBM Plex Mono"/>
              <a:cs typeface="+mj-lt"/>
              <a:sym typeface="+mn-ea"/>
            </a:endParaRPr>
          </a:p>
          <a:p>
            <a:pPr marL="514350" indent="-285750">
              <a:lnSpc>
                <a:spcPct val="115000"/>
              </a:lnSpc>
              <a:tabLst>
                <a:tab pos="0" algn="l"/>
              </a:tabLst>
            </a:pPr>
            <a:r>
              <a:rPr lang="en-US" altLang="en-GB" sz="1200" b="1" spc="-1" dirty="0" err="1">
                <a:solidFill>
                  <a:schemeClr val="accent1">
                    <a:lumMod val="60000"/>
                    <a:lumOff val="40000"/>
                  </a:schemeClr>
                </a:solidFill>
                <a:uFillTx/>
                <a:ea typeface="IBM Plex Mono"/>
                <a:cs typeface="+mj-lt"/>
                <a:sym typeface="+mn-ea"/>
              </a:rPr>
              <a:t>Call Cudd_NodeReadIndex for current node to get position of variable on Array</a:t>
            </a:r>
            <a:endParaRPr lang="en-US" altLang="en-GB" sz="1200" b="1" spc="-1" dirty="0" err="1">
              <a:solidFill>
                <a:schemeClr val="accent1">
                  <a:lumMod val="60000"/>
                  <a:lumOff val="40000"/>
                </a:schemeClr>
              </a:solidFill>
              <a:uFillTx/>
              <a:ea typeface="IBM Plex Mono"/>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results_1"/>
          <p:cNvPicPr>
            <a:picLocks noChangeAspect="1"/>
          </p:cNvPicPr>
          <p:nvPr/>
        </p:nvPicPr>
        <p:blipFill>
          <a:blip r:embed="rId1"/>
          <a:stretch>
            <a:fillRect/>
          </a:stretch>
        </p:blipFill>
        <p:spPr>
          <a:xfrm>
            <a:off x="0" y="438150"/>
            <a:ext cx="4805045" cy="4703445"/>
          </a:xfrm>
          <a:prstGeom prst="rect">
            <a:avLst/>
          </a:prstGeom>
        </p:spPr>
      </p:pic>
      <p:pic>
        <p:nvPicPr>
          <p:cNvPr id="9" name="Picture 8" descr="results_2"/>
          <p:cNvPicPr>
            <a:picLocks noChangeAspect="1"/>
          </p:cNvPicPr>
          <p:nvPr/>
        </p:nvPicPr>
        <p:blipFill>
          <a:blip r:embed="rId2"/>
          <a:stretch>
            <a:fillRect/>
          </a:stretch>
        </p:blipFill>
        <p:spPr>
          <a:xfrm>
            <a:off x="4648200" y="481330"/>
            <a:ext cx="4488180" cy="4616450"/>
          </a:xfrm>
          <a:prstGeom prst="rect">
            <a:avLst/>
          </a:prstGeom>
        </p:spPr>
      </p:pic>
      <p:sp>
        <p:nvSpPr>
          <p:cNvPr id="417" name="PlaceHolder 1"/>
          <p:cNvSpPr>
            <a:spLocks noGrp="1"/>
          </p:cNvSpPr>
          <p:nvPr/>
        </p:nvSpPr>
        <p:spPr>
          <a:xfrm>
            <a:off x="720090" y="-6413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400" b="1" spc="-1" dirty="0" err="1">
                <a:solidFill>
                  <a:schemeClr val="bg1">
                    <a:lumMod val="25000"/>
                  </a:schemeClr>
                </a:solidFill>
                <a:uFillTx/>
                <a:ea typeface="IBM Plex Mono"/>
                <a:cs typeface="+mj-lt"/>
                <a:sym typeface="+mn-ea"/>
              </a:rPr>
              <a:t>Benchmarks for Probabilities Annotation</a:t>
            </a:r>
            <a:endParaRPr lang="en-US" altLang="en-GB" sz="2400" b="1" spc="-1" dirty="0" err="1">
              <a:solidFill>
                <a:schemeClr val="bg1">
                  <a:lumMod val="25000"/>
                </a:schemeClr>
              </a:solidFill>
              <a:uFillTx/>
              <a:ea typeface="IBM Plex Mono"/>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6413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400" b="1" spc="-1" dirty="0" err="1">
                <a:solidFill>
                  <a:schemeClr val="bg1">
                    <a:lumMod val="25000"/>
                  </a:schemeClr>
                </a:solidFill>
                <a:uFillTx/>
                <a:ea typeface="IBM Plex Mono"/>
                <a:cs typeface="+mj-lt"/>
                <a:sym typeface="+mn-ea"/>
              </a:rPr>
              <a:t>Benchmarks for Probabilities Annotation</a:t>
            </a:r>
            <a:endParaRPr lang="en-US" altLang="en-GB" sz="2400" b="1" spc="-1" dirty="0" err="1">
              <a:solidFill>
                <a:schemeClr val="bg1">
                  <a:lumMod val="25000"/>
                </a:schemeClr>
              </a:solidFill>
              <a:uFillTx/>
              <a:ea typeface="IBM Plex Mono"/>
              <a:cs typeface="+mj-lt"/>
              <a:sym typeface="+mn-ea"/>
            </a:endParaRPr>
          </a:p>
        </p:txBody>
      </p:sp>
      <p:pic>
        <p:nvPicPr>
          <p:cNvPr id="2" name="Picture 1" descr="results_3"/>
          <p:cNvPicPr>
            <a:picLocks noChangeAspect="1"/>
          </p:cNvPicPr>
          <p:nvPr/>
        </p:nvPicPr>
        <p:blipFill>
          <a:blip r:embed="rId1"/>
          <a:stretch>
            <a:fillRect/>
          </a:stretch>
        </p:blipFill>
        <p:spPr>
          <a:xfrm>
            <a:off x="0" y="361950"/>
            <a:ext cx="4594225" cy="3303905"/>
          </a:xfrm>
          <a:prstGeom prst="rect">
            <a:avLst/>
          </a:prstGeom>
        </p:spPr>
      </p:pic>
      <p:pic>
        <p:nvPicPr>
          <p:cNvPr id="3" name="Picture 2" descr="results_4"/>
          <p:cNvPicPr>
            <a:picLocks noChangeAspect="1"/>
          </p:cNvPicPr>
          <p:nvPr/>
        </p:nvPicPr>
        <p:blipFill>
          <a:blip r:embed="rId2"/>
          <a:stretch>
            <a:fillRect/>
          </a:stretch>
        </p:blipFill>
        <p:spPr>
          <a:xfrm>
            <a:off x="4419600" y="1733550"/>
            <a:ext cx="4718685" cy="33934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nvSpPr>
        <p:spPr>
          <a:xfrm>
            <a:off x="720090" y="-64135"/>
            <a:ext cx="826008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indent="-285750">
              <a:lnSpc>
                <a:spcPct val="115000"/>
              </a:lnSpc>
              <a:tabLst>
                <a:tab pos="0" algn="l"/>
              </a:tabLst>
            </a:pPr>
            <a:r>
              <a:rPr lang="en-US" altLang="en-GB" sz="2400" b="1" spc="-1" dirty="0" err="1">
                <a:solidFill>
                  <a:schemeClr val="bg1">
                    <a:lumMod val="25000"/>
                  </a:schemeClr>
                </a:solidFill>
                <a:uFillTx/>
                <a:ea typeface="IBM Plex Mono"/>
                <a:cs typeface="+mj-lt"/>
                <a:sym typeface="+mn-ea"/>
              </a:rPr>
              <a:t>Example for gatepin c432/g3354__5107/Q </a:t>
            </a:r>
            <a:endParaRPr lang="en-US" altLang="en-GB" sz="2400" b="1" spc="-1" dirty="0" err="1">
              <a:solidFill>
                <a:schemeClr val="bg1">
                  <a:lumMod val="25000"/>
                </a:schemeClr>
              </a:solidFill>
              <a:uFillTx/>
              <a:ea typeface="IBM Plex Mono"/>
              <a:cs typeface="+mj-lt"/>
              <a:sym typeface="+mn-ea"/>
            </a:endParaRPr>
          </a:p>
        </p:txBody>
      </p:sp>
      <p:pic>
        <p:nvPicPr>
          <p:cNvPr id="4" name="Picture 3" descr="AO21JILTX1"/>
          <p:cNvPicPr>
            <a:picLocks noChangeAspect="1"/>
          </p:cNvPicPr>
          <p:nvPr/>
        </p:nvPicPr>
        <p:blipFill>
          <a:blip r:embed="rId1"/>
          <a:stretch>
            <a:fillRect/>
          </a:stretch>
        </p:blipFill>
        <p:spPr>
          <a:xfrm>
            <a:off x="0" y="831850"/>
            <a:ext cx="9144000" cy="4311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1828710" y="56975"/>
            <a:ext cx="7702920" cy="57168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err="1">
                <a:solidFill>
                  <a:schemeClr val="dk2"/>
                </a:solidFill>
                <a:cs typeface="+mj-lt"/>
              </a:rPr>
              <a:t>Supported TCL Commands</a:t>
            </a:r>
            <a:endParaRPr lang="en-US" altLang="en-GB" sz="3200" b="0" strike="noStrike" spc="-1" err="1">
              <a:solidFill>
                <a:schemeClr val="dk2"/>
              </a:solidFill>
              <a:cs typeface="+mj-lt"/>
            </a:endParaRPr>
          </a:p>
        </p:txBody>
      </p:sp>
      <p:sp>
        <p:nvSpPr>
          <p:cNvPr id="2" name="Text Box 1"/>
          <p:cNvSpPr txBox="1"/>
          <p:nvPr/>
        </p:nvSpPr>
        <p:spPr>
          <a:xfrm>
            <a:off x="1447800" y="1428750"/>
            <a:ext cx="6710045" cy="2584450"/>
          </a:xfrm>
          <a:prstGeom prst="rect">
            <a:avLst/>
          </a:prstGeom>
          <a:noFill/>
        </p:spPr>
        <p:txBody>
          <a:bodyPr wrap="square" rtlCol="0">
            <a:spAutoFit/>
          </a:bodyPr>
          <a:p>
            <a:pPr marL="285750" indent="-285750">
              <a:buFont typeface="Arial" panose="02080604020202020204" pitchFamily="34" charset="0"/>
              <a:buChar char="•"/>
            </a:pPr>
            <a:r>
              <a:rPr lang="en-US"/>
              <a:t>report_bdd_dot_gatepin “gatepin name”</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report_bdd_dot_component “component name”</a:t>
            </a:r>
            <a:endParaRPr lang="en-US"/>
          </a:p>
          <a:p>
            <a:pPr marL="285750" indent="-285750">
              <a:buFont typeface="Arial" panose="02080604020202020204" pitchFamily="34" charset="0"/>
              <a:buChar char="•"/>
            </a:pPr>
            <a:endParaRPr lang="en-US"/>
          </a:p>
          <a:p>
            <a:pPr marL="285750" indent="-285750">
              <a:buFont typeface="Arial" panose="02080604020202020204" pitchFamily="34" charset="0"/>
              <a:buChar char="•"/>
            </a:pPr>
            <a:r>
              <a:rPr lang="en-US"/>
              <a:t>set_static_probability -value “value_to_1” -gatepins {gatepins list} | -allstartpoints</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list_static_probability -gatepins {gatepins list} | -allstartoints</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laceHolder 1"/>
          <p:cNvSpPr txBox="1"/>
          <p:nvPr/>
        </p:nvSpPr>
        <p:spPr>
          <a:xfrm>
            <a:off x="786130" y="666750"/>
            <a:ext cx="3824605"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GB" sz="2000" b="1" spc="-1" err="1">
                <a:solidFill>
                  <a:schemeClr val="dk2"/>
                </a:solidFill>
                <a:cs typeface="+mj-lt"/>
              </a:rPr>
              <a:t>Makefile</a:t>
            </a:r>
            <a:r>
              <a:rPr lang="en-US" altLang="en-GB" sz="2000" b="1" spc="-1" err="1">
                <a:solidFill>
                  <a:schemeClr val="dk2"/>
                </a:solidFill>
                <a:cs typeface="+mj-lt"/>
              </a:rPr>
              <a:t> and Files construction</a:t>
            </a:r>
            <a:endParaRPr lang="en-US" altLang="en-GB" sz="2000" b="1" spc="-1" err="1">
              <a:solidFill>
                <a:schemeClr val="dk2"/>
              </a:solidFill>
              <a:cs typeface="+mj-lt"/>
            </a:endParaRPr>
          </a:p>
        </p:txBody>
      </p:sp>
      <p:pic>
        <p:nvPicPr>
          <p:cNvPr id="4" name="Picture 3" descr="makefile"/>
          <p:cNvPicPr>
            <a:picLocks noChangeAspect="1"/>
          </p:cNvPicPr>
          <p:nvPr/>
        </p:nvPicPr>
        <p:blipFill>
          <a:blip r:embed="rId1"/>
          <a:stretch>
            <a:fillRect/>
          </a:stretch>
        </p:blipFill>
        <p:spPr>
          <a:xfrm>
            <a:off x="152400" y="1428750"/>
            <a:ext cx="5396865" cy="3350260"/>
          </a:xfrm>
          <a:prstGeom prst="rect">
            <a:avLst/>
          </a:prstGeom>
        </p:spPr>
      </p:pic>
      <p:pic>
        <p:nvPicPr>
          <p:cNvPr id="7" name="Picture 6" descr="files"/>
          <p:cNvPicPr>
            <a:picLocks noChangeAspect="1"/>
          </p:cNvPicPr>
          <p:nvPr/>
        </p:nvPicPr>
        <p:blipFill>
          <a:blip r:embed="rId2"/>
          <a:stretch>
            <a:fillRect/>
          </a:stretch>
        </p:blipFill>
        <p:spPr>
          <a:xfrm>
            <a:off x="4800600" y="209550"/>
            <a:ext cx="3894455" cy="47752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PlaceHolder 1"/>
          <p:cNvSpPr>
            <a:spLocks noGrp="1"/>
          </p:cNvSpPr>
          <p:nvPr/>
        </p:nvSpPr>
        <p:spPr>
          <a:xfrm>
            <a:off x="2286000" y="285750"/>
            <a:ext cx="3763010" cy="571500"/>
          </a:xfrm>
          <a:prstGeom prst="rect">
            <a:avLst/>
          </a:prstGeom>
          <a:noFill/>
          <a:ln w="0">
            <a:noFill/>
          </a:ln>
        </p:spPr>
        <p:txBody>
          <a:bodyPr lIns="90000" tIns="91440" rIns="9000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US" altLang="en-GB" sz="3200" b="1" spc="-1" err="1">
                <a:solidFill>
                  <a:schemeClr val="dk2"/>
                </a:solidFill>
                <a:cs typeface="+mj-lt"/>
              </a:rPr>
              <a:t>Demo for HW4</a:t>
            </a:r>
            <a:endParaRPr lang="en-US" altLang="en-GB" sz="3200" b="0" strike="noStrike" spc="-1" err="1">
              <a:solidFill>
                <a:schemeClr val="dk2"/>
              </a:solidFill>
              <a:cs typeface="+mj-lt"/>
            </a:endParaRPr>
          </a:p>
        </p:txBody>
      </p:sp>
      <p:sp>
        <p:nvSpPr>
          <p:cNvPr id="3" name="Text Box 2"/>
          <p:cNvSpPr txBox="1"/>
          <p:nvPr/>
        </p:nvSpPr>
        <p:spPr>
          <a:xfrm>
            <a:off x="2209800" y="1352550"/>
            <a:ext cx="6142990" cy="3415030"/>
          </a:xfrm>
          <a:prstGeom prst="rect">
            <a:avLst/>
          </a:prstGeom>
          <a:noFill/>
        </p:spPr>
        <p:txBody>
          <a:bodyPr wrap="square" rtlCol="0">
            <a:spAutoFit/>
          </a:bodyPr>
          <a:p>
            <a:pPr marL="285750" indent="-285750">
              <a:buFont typeface="Arial" panose="02080604020202020204" pitchFamily="34" charset="0"/>
              <a:buChar char="•"/>
            </a:pPr>
            <a:r>
              <a:rPr lang="en-US"/>
              <a:t>load practicalformat file</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get_toposort</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annotate_bdd</a:t>
            </a:r>
            <a:endParaRPr lang="en-US"/>
          </a:p>
          <a:p>
            <a:pPr indent="0">
              <a:buFont typeface="Arial" panose="02080604020202020204" pitchFamily="34" charset="0"/>
              <a:buNone/>
            </a:pPr>
            <a:endParaRPr lang="en-US"/>
          </a:p>
          <a:p>
            <a:pPr marL="285750" indent="-285750">
              <a:buFont typeface="Arial" panose="02080604020202020204" pitchFamily="34" charset="0"/>
              <a:buChar char="•"/>
            </a:pPr>
            <a:r>
              <a:rPr lang="en-US"/>
              <a:t>report_bdd_dot_gatepins “gatepin_name”</a:t>
            </a:r>
            <a:endParaRPr lang="en-US"/>
          </a:p>
          <a:p>
            <a:pPr marL="285750" indent="-285750">
              <a:buFont typeface="Arial" panose="02080604020202020204" pitchFamily="34" charset="0"/>
              <a:buChar char="•"/>
            </a:pPr>
            <a:endParaRPr lang="en-US"/>
          </a:p>
          <a:p>
            <a:pPr marL="285750" indent="-285750">
              <a:buFont typeface="Arial" panose="02080604020202020204" pitchFamily="34" charset="0"/>
              <a:buChar char="•"/>
            </a:pPr>
            <a:r>
              <a:rPr lang="en-US"/>
              <a:t>set_static_probability -value 0.2 -allstartpoints</a:t>
            </a:r>
            <a:endParaRPr lang="en-US"/>
          </a:p>
          <a:p>
            <a:pPr marL="285750" indent="-285750">
              <a:buFont typeface="Arial" panose="02080604020202020204" pitchFamily="34" charset="0"/>
              <a:buChar char="•"/>
            </a:pPr>
            <a:endParaRPr lang="en-US"/>
          </a:p>
          <a:p>
            <a:pPr marL="285750" indent="-285750">
              <a:buFont typeface="Arial" panose="02080604020202020204" pitchFamily="34" charset="0"/>
              <a:buChar char="•"/>
            </a:pPr>
            <a:r>
              <a:rPr lang="en-US"/>
              <a:t>list_static_probability -allgatepins</a:t>
            </a:r>
            <a:endParaRPr lang="en-US"/>
          </a:p>
          <a:p>
            <a:pPr marL="285750" indent="-285750">
              <a:buFont typeface="Arial" panose="02080604020202020204" pitchFamily="34" charset="0"/>
              <a:buChar char="•"/>
            </a:pP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463" name="Google Shape;1433;p 2"/>
          <p:cNvGrpSpPr/>
          <p:nvPr/>
        </p:nvGrpSpPr>
        <p:grpSpPr>
          <a:xfrm>
            <a:off x="1096560" y="3242880"/>
            <a:ext cx="3935880" cy="132840"/>
            <a:chOff x="1096560" y="3242880"/>
            <a:chExt cx="3935880" cy="132840"/>
          </a:xfrm>
        </p:grpSpPr>
        <p:cxnSp>
          <p:nvCxnSpPr>
            <p:cNvPr id="464" name="Google Shape;1434;p 2"/>
            <p:cNvCxnSpPr/>
            <p:nvPr/>
          </p:nvCxnSpPr>
          <p:spPr>
            <a:xfrm>
              <a:off x="1096560" y="3309840"/>
              <a:ext cx="3841920" cy="1080"/>
            </a:xfrm>
            <a:prstGeom prst="straightConnector1">
              <a:avLst/>
            </a:prstGeom>
            <a:ln w="9525">
              <a:solidFill>
                <a:srgbClr val="0C0A9E"/>
              </a:solidFill>
              <a:round/>
            </a:ln>
          </p:spPr>
        </p:cxnSp>
        <p:grpSp>
          <p:nvGrpSpPr>
            <p:cNvPr id="465" name="Google Shape;1435;p 2"/>
            <p:cNvGrpSpPr/>
            <p:nvPr/>
          </p:nvGrpSpPr>
          <p:grpSpPr>
            <a:xfrm>
              <a:off x="4899600" y="3242880"/>
              <a:ext cx="132840" cy="132840"/>
              <a:chOff x="4899600" y="3242880"/>
              <a:chExt cx="132840" cy="132840"/>
            </a:xfrm>
          </p:grpSpPr>
          <p:sp>
            <p:nvSpPr>
              <p:cNvPr id="466" name="Google Shape;1436;p 2"/>
              <p:cNvSpPr/>
              <p:nvPr/>
            </p:nvSpPr>
            <p:spPr>
              <a:xfrm>
                <a:off x="4929480" y="3273120"/>
                <a:ext cx="72720" cy="7272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lIns="90000" tIns="25920" rIns="90000" bIns="25920" anchor="ctr">
                <a:noAutofit/>
              </a:bodyPr>
              <a:lstStyle/>
              <a:p>
                <a:pPr>
                  <a:lnSpc>
                    <a:spcPct val="100000"/>
                  </a:lnSpc>
                </a:pPr>
                <a:endParaRPr lang="en-US" sz="1400" b="0" strike="noStrike" spc="-1">
                  <a:solidFill>
                    <a:srgbClr val="FFFFFF"/>
                  </a:solidFill>
                  <a:latin typeface="Arial"/>
                  <a:ea typeface="DejaVu Sans" panose="020B0603030804020204"/>
                </a:endParaRPr>
              </a:p>
            </p:txBody>
          </p:sp>
          <p:sp>
            <p:nvSpPr>
              <p:cNvPr id="467" name="Google Shape;1437;p 2"/>
              <p:cNvSpPr/>
              <p:nvPr/>
            </p:nvSpPr>
            <p:spPr>
              <a:xfrm>
                <a:off x="4899600" y="3242880"/>
                <a:ext cx="132840" cy="132840"/>
              </a:xfrm>
              <a:prstGeom prst="ellipse">
                <a:avLst/>
              </a:prstGeom>
              <a:noFill/>
              <a:ln w="9525">
                <a:solidFill>
                  <a:srgbClr val="0C0A9E"/>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grpSp>
        <p:nvGrpSpPr>
          <p:cNvPr id="468" name="Google Shape;1438;p 2"/>
          <p:cNvGrpSpPr/>
          <p:nvPr/>
        </p:nvGrpSpPr>
        <p:grpSpPr>
          <a:xfrm>
            <a:off x="8018640" y="-313560"/>
            <a:ext cx="132840" cy="1889640"/>
            <a:chOff x="8018640" y="-313560"/>
            <a:chExt cx="132840" cy="1889640"/>
          </a:xfrm>
        </p:grpSpPr>
        <p:sp>
          <p:nvSpPr>
            <p:cNvPr id="469" name="Google Shape;1439;p 2"/>
            <p:cNvSpPr/>
            <p:nvPr/>
          </p:nvSpPr>
          <p:spPr>
            <a:xfrm rot="5400000">
              <a:off x="8018640" y="1443240"/>
              <a:ext cx="132840" cy="132840"/>
            </a:xfrm>
            <a:prstGeom prst="ellipse">
              <a:avLst/>
            </a:prstGeom>
            <a:noFill/>
            <a:ln w="9525">
              <a:solidFill>
                <a:srgbClr val="0C0A9E"/>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pPr>
              <a:endParaRPr lang="en-US" sz="1400" b="0" strike="noStrike" spc="-1">
                <a:solidFill>
                  <a:srgbClr val="000000"/>
                </a:solidFill>
                <a:latin typeface="Arial"/>
                <a:ea typeface="DejaVu Sans" panose="020B0603030804020204"/>
              </a:endParaRPr>
            </a:p>
          </p:txBody>
        </p:sp>
        <p:cxnSp>
          <p:nvCxnSpPr>
            <p:cNvPr id="470" name="Google Shape;1440;p 2"/>
            <p:cNvCxnSpPr/>
            <p:nvPr/>
          </p:nvCxnSpPr>
          <p:spPr>
            <a:xfrm>
              <a:off x="8084160" y="-313560"/>
              <a:ext cx="1080" cy="1795680"/>
            </a:xfrm>
            <a:prstGeom prst="straightConnector1">
              <a:avLst/>
            </a:prstGeom>
            <a:ln w="9525">
              <a:solidFill>
                <a:srgbClr val="0C0A9E"/>
              </a:solidFill>
              <a:round/>
            </a:ln>
          </p:spPr>
        </p:cxnSp>
        <p:sp>
          <p:nvSpPr>
            <p:cNvPr id="471" name="Google Shape;1441;p 2"/>
            <p:cNvSpPr/>
            <p:nvPr/>
          </p:nvSpPr>
          <p:spPr>
            <a:xfrm rot="5400000">
              <a:off x="8048520" y="1473480"/>
              <a:ext cx="72720" cy="7272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lIns="90000" tIns="25920" rIns="90000" bIns="25920" anchor="ctr">
              <a:noAutofit/>
            </a:bodyPr>
            <a:lstStyle/>
            <a:p>
              <a:pPr>
                <a:lnSpc>
                  <a:spcPct val="100000"/>
                </a:lnSpc>
              </a:pPr>
              <a:endParaRPr lang="en-US" sz="1400" b="0" strike="noStrike" spc="-1">
                <a:solidFill>
                  <a:srgbClr val="FFFFFF"/>
                </a:solidFill>
                <a:latin typeface="Arial"/>
                <a:ea typeface="DejaVu Sans" panose="020B0603030804020204"/>
              </a:endParaRPr>
            </a:p>
          </p:txBody>
        </p:sp>
      </p:grpSp>
      <p:grpSp>
        <p:nvGrpSpPr>
          <p:cNvPr id="472" name="Google Shape;1442;p 2"/>
          <p:cNvGrpSpPr/>
          <p:nvPr/>
        </p:nvGrpSpPr>
        <p:grpSpPr>
          <a:xfrm>
            <a:off x="6309360" y="957600"/>
            <a:ext cx="3504960" cy="5118120"/>
            <a:chOff x="6309360" y="957600"/>
            <a:chExt cx="3504960" cy="5118120"/>
          </a:xfrm>
        </p:grpSpPr>
        <p:sp>
          <p:nvSpPr>
            <p:cNvPr id="473" name="Google Shape;1443;p 2"/>
            <p:cNvSpPr/>
            <p:nvPr/>
          </p:nvSpPr>
          <p:spPr>
            <a:xfrm>
              <a:off x="6309360" y="957600"/>
              <a:ext cx="3152160" cy="5118120"/>
            </a:xfrm>
            <a:custGeom>
              <a:avLst/>
              <a:gdLst>
                <a:gd name="textAreaLeft" fmla="*/ 0 w 3152160"/>
                <a:gd name="textAreaRight" fmla="*/ 3153240 w 3152160"/>
                <a:gd name="textAreaTop" fmla="*/ 0 h 5118120"/>
                <a:gd name="textAreaBottom" fmla="*/ 5119200 h 5118120"/>
              </a:gdLst>
              <a:ahLst/>
              <a:cxnLst/>
              <a:rect l="textAreaLeft" t="textAreaTop" r="textAreaRight" b="textAreaBottom"/>
              <a:pathLst>
                <a:path w="76882" h="124813">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nvGrpSpPr>
            <p:cNvPr id="474" name="Google Shape;1444;p 2"/>
            <p:cNvGrpSpPr/>
            <p:nvPr/>
          </p:nvGrpSpPr>
          <p:grpSpPr>
            <a:xfrm>
              <a:off x="7728480" y="3644640"/>
              <a:ext cx="132840" cy="132840"/>
              <a:chOff x="7728480" y="3644640"/>
              <a:chExt cx="132840" cy="132840"/>
            </a:xfrm>
          </p:grpSpPr>
          <p:sp>
            <p:nvSpPr>
              <p:cNvPr id="475" name="Google Shape;1445;p 2"/>
              <p:cNvSpPr/>
              <p:nvPr/>
            </p:nvSpPr>
            <p:spPr>
              <a:xfrm>
                <a:off x="7728480" y="3644640"/>
                <a:ext cx="132840" cy="132840"/>
              </a:xfrm>
              <a:prstGeom prst="ellipse">
                <a:avLst/>
              </a:prstGeom>
              <a:noFill/>
              <a:ln w="9525">
                <a:solidFill>
                  <a:srgbClr val="8208D5"/>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476" name="Google Shape;1446;p 2"/>
              <p:cNvSpPr/>
              <p:nvPr/>
            </p:nvSpPr>
            <p:spPr>
              <a:xfrm>
                <a:off x="7747200" y="3663360"/>
                <a:ext cx="95040" cy="95040"/>
              </a:xfrm>
              <a:prstGeom prst="ellipse">
                <a:avLst/>
              </a:pr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33840" rIns="90000" bIns="33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477" name="Google Shape;1447;p 2"/>
            <p:cNvGrpSpPr/>
            <p:nvPr/>
          </p:nvGrpSpPr>
          <p:grpSpPr>
            <a:xfrm>
              <a:off x="7344360" y="3270960"/>
              <a:ext cx="132840" cy="132840"/>
              <a:chOff x="7344360" y="3270960"/>
              <a:chExt cx="132840" cy="132840"/>
            </a:xfrm>
          </p:grpSpPr>
          <p:sp>
            <p:nvSpPr>
              <p:cNvPr id="478" name="Google Shape;1448;p 2"/>
              <p:cNvSpPr/>
              <p:nvPr/>
            </p:nvSpPr>
            <p:spPr>
              <a:xfrm>
                <a:off x="7344360" y="3270960"/>
                <a:ext cx="132840" cy="132840"/>
              </a:xfrm>
              <a:prstGeom prst="ellipse">
                <a:avLst/>
              </a:prstGeom>
              <a:noFill/>
              <a:ln w="9525">
                <a:solidFill>
                  <a:srgbClr val="8208D5"/>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479" name="Google Shape;1449;p 2"/>
              <p:cNvSpPr/>
              <p:nvPr/>
            </p:nvSpPr>
            <p:spPr>
              <a:xfrm>
                <a:off x="7363440" y="3289680"/>
                <a:ext cx="95040" cy="95040"/>
              </a:xfrm>
              <a:prstGeom prst="ellipse">
                <a:avLst/>
              </a:pr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33840" rIns="90000" bIns="33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grpSp>
          <p:nvGrpSpPr>
            <p:cNvPr id="480" name="Google Shape;1450;p 2"/>
            <p:cNvGrpSpPr/>
            <p:nvPr/>
          </p:nvGrpSpPr>
          <p:grpSpPr>
            <a:xfrm>
              <a:off x="8337960" y="2584440"/>
              <a:ext cx="132840" cy="132840"/>
              <a:chOff x="8337960" y="2584440"/>
              <a:chExt cx="132840" cy="132840"/>
            </a:xfrm>
          </p:grpSpPr>
          <p:sp>
            <p:nvSpPr>
              <p:cNvPr id="481" name="Google Shape;1451;p 2"/>
              <p:cNvSpPr/>
              <p:nvPr/>
            </p:nvSpPr>
            <p:spPr>
              <a:xfrm>
                <a:off x="8337960" y="2584440"/>
                <a:ext cx="132840" cy="132840"/>
              </a:xfrm>
              <a:prstGeom prst="ellipse">
                <a:avLst/>
              </a:prstGeom>
              <a:noFill/>
              <a:ln w="9525">
                <a:solidFill>
                  <a:srgbClr val="8208D5"/>
                </a:solidFill>
                <a:round/>
              </a:ln>
            </p:spPr>
            <p:style>
              <a:lnRef idx="0">
                <a:scrgbClr r="0" g="0" b="0"/>
              </a:lnRef>
              <a:fillRef idx="0">
                <a:scrgbClr r="0" g="0" b="0"/>
              </a:fillRef>
              <a:effectRef idx="0">
                <a:scrgbClr r="0" g="0" b="0"/>
              </a:effectRef>
              <a:fontRef idx="minor"/>
            </p:style>
            <p:txBody>
              <a:bodyPr lIns="90000" tIns="46800" rIns="90000" bIns="46800" anchor="ctr">
                <a:noAutofit/>
              </a:bodyPr>
              <a:lstStyle/>
              <a:p>
                <a:pPr>
                  <a:lnSpc>
                    <a:spcPct val="100000"/>
                  </a:lnSpc>
                </a:pPr>
                <a:endParaRPr lang="en-US" sz="1400" b="0" strike="noStrike" spc="-1">
                  <a:solidFill>
                    <a:srgbClr val="000000"/>
                  </a:solidFill>
                  <a:latin typeface="Arial"/>
                  <a:ea typeface="DejaVu Sans" panose="020B0603030804020204"/>
                </a:endParaRPr>
              </a:p>
            </p:txBody>
          </p:sp>
          <p:sp>
            <p:nvSpPr>
              <p:cNvPr id="482" name="Google Shape;1452;p 2"/>
              <p:cNvSpPr/>
              <p:nvPr/>
            </p:nvSpPr>
            <p:spPr>
              <a:xfrm>
                <a:off x="8356680" y="2603520"/>
                <a:ext cx="95040" cy="95040"/>
              </a:xfrm>
              <a:prstGeom prst="ellipse">
                <a:avLst/>
              </a:prstGeom>
              <a:gradFill rotWithShape="0">
                <a:gsLst>
                  <a:gs pos="0">
                    <a:srgbClr val="9900FF">
                      <a:alpha val="47058"/>
                    </a:srgbClr>
                  </a:gs>
                  <a:gs pos="100000">
                    <a:srgbClr val="FFFFFF">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lIns="90000" tIns="33840" rIns="90000" bIns="338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sp>
          <p:nvSpPr>
            <p:cNvPr id="483" name="Google Shape;1453;p 2"/>
            <p:cNvSpPr/>
            <p:nvPr/>
          </p:nvSpPr>
          <p:spPr>
            <a:xfrm rot="5400000">
              <a:off x="7688160" y="1143360"/>
              <a:ext cx="1419840" cy="2832120"/>
            </a:xfrm>
            <a:custGeom>
              <a:avLst/>
              <a:gdLst>
                <a:gd name="textAreaLeft" fmla="*/ 0 w 1419840"/>
                <a:gd name="textAreaRight" fmla="*/ 1420920 w 1419840"/>
                <a:gd name="textAreaTop" fmla="*/ 0 h 2832120"/>
                <a:gd name="textAreaBottom" fmla="*/ 2833200 h 2832120"/>
              </a:gdLst>
              <a:ahLst/>
              <a:cxnLst/>
              <a:rect l="textAreaLeft" t="textAreaTop" r="textAreaRight" b="textAreaBottom"/>
              <a:pathLst>
                <a:path w="34647" h="69081">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rotWithShape="0">
              <a:gsLst>
                <a:gs pos="0">
                  <a:srgbClr val="0C0A9E"/>
                </a:gs>
                <a:gs pos="100000">
                  <a:srgbClr val="FFFFFF">
                    <a:alpha val="0"/>
                  </a:srgbClr>
                </a:gs>
              </a:gsLst>
              <a:lin ang="10800000"/>
            </a:gradFill>
            <a:ln w="0">
              <a:noFill/>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pPr>
              <a:endParaRPr lang="en-US" sz="1400" b="0" strike="noStrike" spc="-1">
                <a:solidFill>
                  <a:srgbClr val="000000"/>
                </a:solidFill>
                <a:latin typeface="Arial"/>
                <a:ea typeface="DejaVu Sans" panose="020B0603030804020204"/>
              </a:endParaRPr>
            </a:p>
          </p:txBody>
        </p:sp>
      </p:grpSp>
      <p:sp>
        <p:nvSpPr>
          <p:cNvPr id="484" name="PlaceHolder 2"/>
          <p:cNvSpPr/>
          <p:nvPr/>
        </p:nvSpPr>
        <p:spPr>
          <a:xfrm>
            <a:off x="1423307" y="1169356"/>
            <a:ext cx="6400440" cy="105768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noAutofit/>
          </a:bodyPr>
          <a:lstStyle/>
          <a:p>
            <a:pPr algn="ctr">
              <a:lnSpc>
                <a:spcPct val="100000"/>
              </a:lnSpc>
              <a:tabLst>
                <a:tab pos="0" algn="l"/>
              </a:tabLst>
            </a:pPr>
            <a:r>
              <a:rPr lang="en-GB" sz="4800" b="1" strike="noStrike" spc="-1">
                <a:solidFill>
                  <a:schemeClr val="dk2"/>
                </a:solidFill>
                <a:latin typeface="+mj-lt"/>
                <a:ea typeface="IBM Plex Mono"/>
                <a:cs typeface="+mj-lt"/>
              </a:rPr>
              <a:t>Thank you for your </a:t>
            </a:r>
            <a:r>
              <a:rPr lang="en-GB" sz="4800" b="1" spc="-1">
                <a:solidFill>
                  <a:schemeClr val="dk2"/>
                </a:solidFill>
                <a:latin typeface="+mj-lt"/>
                <a:ea typeface="IBM Plex Mono"/>
                <a:cs typeface="+mj-lt"/>
              </a:rPr>
              <a:t>attention</a:t>
            </a:r>
            <a:r>
              <a:rPr lang="en-GB" sz="4800" b="1" strike="noStrike" spc="-1">
                <a:solidFill>
                  <a:schemeClr val="dk2"/>
                </a:solidFill>
                <a:latin typeface="+mj-lt"/>
                <a:ea typeface="IBM Plex Mono"/>
                <a:cs typeface="+mj-lt"/>
              </a:rPr>
              <a:t>!</a:t>
            </a:r>
            <a:endParaRPr lang="en-US" sz="4800" b="0" strike="noStrike" spc="-1">
              <a:solidFill>
                <a:schemeClr val="dk2"/>
              </a:solidFill>
              <a:latin typeface="+mj-lt"/>
              <a:cs typeface="+mj-lt"/>
            </a:endParaRPr>
          </a:p>
        </p:txBody>
      </p:sp>
      <p:sp>
        <p:nvSpPr>
          <p:cNvPr id="485" name="PlaceHolder 4"/>
          <p:cNvSpPr/>
          <p:nvPr/>
        </p:nvSpPr>
        <p:spPr>
          <a:xfrm>
            <a:off x="1529443" y="3403600"/>
            <a:ext cx="4447080" cy="384840"/>
          </a:xfrm>
          <a:prstGeom prst="rect">
            <a:avLst/>
          </a:prstGeom>
          <a:noFill/>
          <a:ln w="0">
            <a:noFill/>
          </a:ln>
        </p:spPr>
        <p:style>
          <a:lnRef idx="0">
            <a:scrgbClr r="0" g="0" b="0"/>
          </a:lnRef>
          <a:fillRef idx="0">
            <a:scrgbClr r="0" g="0" b="0"/>
          </a:fillRef>
          <a:effectRef idx="0">
            <a:scrgbClr r="0" g="0" b="0"/>
          </a:effectRef>
          <a:fontRef idx="minor"/>
        </p:style>
        <p:txBody>
          <a:bodyPr lIns="0" tIns="91440" rIns="0" bIns="91440" anchor="t">
            <a:noAutofit/>
          </a:bodyPr>
          <a:lstStyle/>
          <a:p>
            <a:pPr>
              <a:lnSpc>
                <a:spcPct val="115000"/>
              </a:lnSpc>
              <a:tabLst>
                <a:tab pos="0" algn="l"/>
              </a:tabLst>
            </a:pPr>
            <a:r>
              <a:rPr lang="en-GB" sz="2000" b="1" strike="noStrike" spc="-1">
                <a:solidFill>
                  <a:schemeClr val="dk1"/>
                </a:solidFill>
                <a:latin typeface="+mj-lt"/>
                <a:ea typeface="IBM Plex Mono"/>
                <a:cs typeface="+mj-lt"/>
              </a:rPr>
              <a:t>Do you have any questions?</a:t>
            </a:r>
            <a:endParaRPr lang="en-US" sz="2000" b="0" strike="noStrike" spc="-1">
              <a:solidFill>
                <a:srgbClr val="000000"/>
              </a:solidFill>
              <a:latin typeface="+mj-lt"/>
              <a:cs typeface="+mj-lt"/>
            </a:endParaRPr>
          </a:p>
        </p:txBody>
      </p:sp>
      <p:pic>
        <p:nvPicPr>
          <p:cNvPr id="2" name="Εικόνα 1" descr="Εικόνα που περιέχει τέχνη, άγαλμα, καρτούν&#10;&#10;Περιγραφή που δημιουργήθηκε αυτόματα"/>
          <p:cNvPicPr>
            <a:picLocks noChangeAspect="1"/>
          </p:cNvPicPr>
          <p:nvPr/>
        </p:nvPicPr>
        <p:blipFill>
          <a:blip r:embed="rId1"/>
          <a:stretch>
            <a:fillRect/>
          </a:stretch>
        </p:blipFill>
        <p:spPr>
          <a:xfrm>
            <a:off x="5804807" y="3128736"/>
            <a:ext cx="1829708" cy="182970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rgbClr val="000000"/>
      </a:dk1>
      <a:lt1>
        <a:srgbClr val="FFFF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9265</Words>
  <Application>WPS Presentation</Application>
  <PresentationFormat>Προβολή στην οθόνη (16:9)</PresentationFormat>
  <Paragraphs>2145</Paragraphs>
  <Slides>99</Slides>
  <Notes>0</Notes>
  <HiddenSlides>0</HiddenSlides>
  <MMClips>0</MMClips>
  <ScaleCrop>false</ScaleCrop>
  <HeadingPairs>
    <vt:vector size="6" baseType="variant">
      <vt:variant>
        <vt:lpstr>已用的字体</vt:lpstr>
      </vt:variant>
      <vt:variant>
        <vt:i4>16</vt:i4>
      </vt:variant>
      <vt:variant>
        <vt:lpstr>主题</vt:lpstr>
      </vt:variant>
      <vt:variant>
        <vt:i4>4</vt:i4>
      </vt:variant>
      <vt:variant>
        <vt:lpstr>幻灯片标题</vt:lpstr>
      </vt:variant>
      <vt:variant>
        <vt:i4>99</vt:i4>
      </vt:variant>
    </vt:vector>
  </HeadingPairs>
  <TitlesOfParts>
    <vt:vector size="119" baseType="lpstr">
      <vt:lpstr>Arial</vt:lpstr>
      <vt:lpstr>SimSun</vt:lpstr>
      <vt:lpstr>Wingdings</vt:lpstr>
      <vt:lpstr>Arial</vt:lpstr>
      <vt:lpstr>DejaVu Sans</vt:lpstr>
      <vt:lpstr>DejaVu Sans</vt:lpstr>
      <vt:lpstr>Symbol</vt:lpstr>
      <vt:lpstr>IBM Plex Mono</vt:lpstr>
      <vt:lpstr>Montserrat Thin</vt:lpstr>
      <vt:lpstr>Poppins</vt:lpstr>
      <vt:lpstr>Microsoft YaHei</vt:lpstr>
      <vt:lpstr>Droid Sans Fallback</vt:lpstr>
      <vt:lpstr>Arial Unicode MS</vt:lpstr>
      <vt:lpstr>OpenSymbol</vt:lpstr>
      <vt:lpstr>Calibri</vt:lpstr>
      <vt:lpstr>Calibri</vt:lpstr>
      <vt:lpstr>Introduction to Coding Workshop by Slidesgo</vt:lpstr>
      <vt:lpstr>Introduction to Coding Workshop by Slidesgo</vt:lpstr>
      <vt:lpstr>Introduction to Coding Workshop by Slidesgo</vt:lpstr>
      <vt:lpstr>Office Theme</vt:lpstr>
      <vt:lpstr>Presentation of 3rd/4th assignment - ece437</vt:lpstr>
      <vt:lpstr>Concept</vt:lpstr>
      <vt:lpstr>Parse Expression</vt:lpstr>
      <vt:lpstr>Convert Expression</vt:lpstr>
      <vt:lpstr>Convert Expression</vt:lpstr>
      <vt:lpstr>Convert Expression Code</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Create BDD for an expression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Gatepins Hashtable</vt:lpstr>
      <vt:lpstr>PowerPoint 演示文稿</vt:lpstr>
      <vt:lpstr>Concept</vt:lpstr>
      <vt:lpstr>Concept</vt:lpstr>
      <vt:lpstr>BDD Construction for each Circuit Instance</vt:lpstr>
      <vt:lpstr>BDD Construction for each Circuit Instance</vt:lpstr>
      <vt:lpstr>Example for design C17</vt:lpstr>
      <vt:lpstr>Example for design C17</vt:lpstr>
      <vt:lpstr>PowerPoint 演示文稿</vt:lpstr>
      <vt:lpstr>PowerPoint 演示文稿</vt:lpstr>
      <vt:lpstr>PowerPoint 演示文稿</vt:lpstr>
      <vt:lpstr>Example for design C17</vt:lpstr>
      <vt:lpstr>PowerPoint 演示文稿</vt:lpstr>
      <vt:lpstr>PowerPoint 演示文稿</vt:lpstr>
      <vt:lpstr>PowerPoint 演示文稿</vt:lpstr>
      <vt:lpstr>BDD Construction for each Circuit Instance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of 1st assignment - ece437</dc:title>
  <dc:creator/>
  <cp:lastModifiedBy>dimitris</cp:lastModifiedBy>
  <cp:revision>411</cp:revision>
  <dcterms:created xsi:type="dcterms:W3CDTF">2024-03-07T00:54:32Z</dcterms:created>
  <dcterms:modified xsi:type="dcterms:W3CDTF">2024-03-07T00:54:32Z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1033-11.1.0.11711</vt:lpwstr>
  </property>
</Properties>
</file>